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9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83D2-69C1-41E4-AFAD-BDBA7F07AADB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02C83D2-69C1-41E4-AFAD-BDBA7F07AADB}" type="datetimeFigureOut">
              <a:rPr lang="en-US" smtClean="0"/>
              <a:pPr/>
              <a:t>4/5/2012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F60E1EC-6E85-4A4F-83D0-F0ED7FE34D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6" Type="http://schemas.openxmlformats.org/officeDocument/2006/relationships/image" Target="../media/image15.png"/><Relationship Id="rId5" Type="http://schemas.microsoft.com/office/2007/relationships/media" Target="../media/media1.wmv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cnn.com/video/?/video/living/2010/11/04/perry.creativity.ohio.cn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erswithoutborders.org/projects/understanding-stem-schools/components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700" dirty="0"/>
              <a:t>Engaging STEM Partnerships: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Reinforcing a Foundation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Student Success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777999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>
                <a:solidFill>
                  <a:srgbClr val="FFFF00"/>
                </a:solidFill>
              </a:rPr>
              <a:t>Presented by:</a:t>
            </a:r>
          </a:p>
          <a:p>
            <a:pPr algn="l"/>
            <a:r>
              <a:rPr lang="en-US" dirty="0">
                <a:solidFill>
                  <a:srgbClr val="FFFF00"/>
                </a:solidFill>
              </a:rPr>
              <a:t>Traci J. Buckner, Instructional Leader, National Inventors Hall of Fame School ... Center for Science, Technology, Engineering and Mathematics (STEM) Learning and </a:t>
            </a:r>
          </a:p>
          <a:p>
            <a:pPr algn="l"/>
            <a:endParaRPr lang="en-US" dirty="0" smtClean="0">
              <a:solidFill>
                <a:srgbClr val="FFFF00"/>
              </a:solidFill>
            </a:endParaRP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Alison </a:t>
            </a:r>
            <a:r>
              <a:rPr lang="en-US" dirty="0">
                <a:solidFill>
                  <a:srgbClr val="FFFF00"/>
                </a:solidFill>
              </a:rPr>
              <a:t>L. White, Grant Communications Coordinator, Ohio STEM Learning Network (OSLN) Akron Hub and The University of Akron</a:t>
            </a:r>
          </a:p>
        </p:txBody>
      </p:sp>
    </p:spTree>
    <p:extLst>
      <p:ext uri="{BB962C8B-B14F-4D97-AF65-F5344CB8AC3E}">
        <p14:creationId xmlns:p14="http://schemas.microsoft.com/office/powerpoint/2010/main" xmlns="" val="4166667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Goodyear Engineer-in-Residence</a:t>
            </a:r>
            <a:endParaRPr lang="en-US" dirty="0"/>
          </a:p>
        </p:txBody>
      </p:sp>
      <p:pic>
        <p:nvPicPr>
          <p:cNvPr id="9218" name="Picture 2" descr="C:\Users\awhiteua\Pictures\250px-Soap_Box_Derby_Rac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124" y="2057400"/>
            <a:ext cx="1790160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4800600" y="3409898"/>
            <a:ext cx="4004733" cy="3124199"/>
          </a:xfrm>
        </p:spPr>
        <p:txBody>
          <a:bodyPr>
            <a:normAutofit/>
          </a:bodyPr>
          <a:lstStyle/>
          <a:p>
            <a:r>
              <a:rPr lang="en-US" dirty="0" smtClean="0"/>
              <a:t>Supports engineering courses and soap box derby club at NIHF-STEM School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Serves as an advisor and mentor to students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658" y="4343400"/>
            <a:ext cx="327090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irclip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387366" y="22098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85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All-American Soap Box Derby</a:t>
            </a:r>
            <a:endParaRPr lang="en-US" dirty="0"/>
          </a:p>
        </p:txBody>
      </p:sp>
      <p:pic>
        <p:nvPicPr>
          <p:cNvPr id="10242" name="Picture 2" descr="C:\Users\awhiteua\Documents\OSLN Hub\Chicago 2012 Presentation\SDC10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381375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whiteua\Documents\OSLN Hub\Chicago 2012 Presentation\SDC10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022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Invent Now – Visiting Inductee Program (VIP)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675" y="2889250"/>
            <a:ext cx="2200275" cy="1644650"/>
          </a:xfrm>
          <a:prstGeom prst="rect">
            <a:avLst/>
          </a:prstGeom>
        </p:spPr>
      </p:pic>
      <p:pic>
        <p:nvPicPr>
          <p:cNvPr id="11266" name="Picture 2" descr="C:\Users\awhiteua\Documents\OSLN Hub\Chicago 2012 Presentation\SDC10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89250"/>
            <a:ext cx="2647950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477000" y="3409898"/>
            <a:ext cx="2328333" cy="2762301"/>
          </a:xfrm>
        </p:spPr>
        <p:txBody>
          <a:bodyPr>
            <a:normAutofit/>
          </a:bodyPr>
          <a:lstStyle/>
          <a:p>
            <a:r>
              <a:rPr lang="en-US" dirty="0" smtClean="0"/>
              <a:t>A problem based learning unit with Inventor Jim West was featured in Newsweek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9820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Ohio STEM Learning Network – Akron Hub</a:t>
            </a:r>
            <a:endParaRPr lang="en-US" dirty="0"/>
          </a:p>
        </p:txBody>
      </p:sp>
      <p:pic>
        <p:nvPicPr>
          <p:cNvPr id="12294" name="Picture 6" descr="C:\Users\awhiteua\Documents\OSLN Hub\Chicago 2012 Presentation\OSLN Hub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325030" cy="33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awhiteua\Documents\OSLN Hub\Chicago 2012 Presentation\hub partn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90800"/>
            <a:ext cx="18288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awhiteua\Documents\OSLN Hub\Chicago 2012 Presentation\hub partnership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74725"/>
            <a:ext cx="5176838" cy="144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5105400" y="3124200"/>
            <a:ext cx="3733800" cy="1350169"/>
          </a:xfrm>
        </p:spPr>
        <p:txBody>
          <a:bodyPr>
            <a:normAutofit/>
          </a:bodyPr>
          <a:lstStyle/>
          <a:p>
            <a:r>
              <a:rPr lang="en-US" dirty="0" smtClean="0"/>
              <a:t>Serves a 13-county region by facilitating STEM sharing and networking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14491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7"/>
            <a:ext cx="8043333" cy="3450696"/>
          </a:xfrm>
        </p:spPr>
        <p:txBody>
          <a:bodyPr/>
          <a:lstStyle/>
          <a:p>
            <a:pPr algn="ctr"/>
            <a:endParaRPr lang="en-US" dirty="0"/>
          </a:p>
          <a:p>
            <a:r>
              <a:rPr lang="en-US" dirty="0"/>
              <a:t>For more information, </a:t>
            </a:r>
            <a:r>
              <a:rPr lang="en-US" dirty="0" smtClean="0"/>
              <a:t>visit </a:t>
            </a:r>
          </a:p>
          <a:p>
            <a:endParaRPr lang="en-US" dirty="0"/>
          </a:p>
          <a:p>
            <a:r>
              <a:rPr lang="en-US" dirty="0" smtClean="0"/>
              <a:t>http</a:t>
            </a:r>
            <a:r>
              <a:rPr lang="en-US" dirty="0"/>
              <a:t>://akronschools.com/scienceschool/ </a:t>
            </a:r>
            <a:r>
              <a:rPr lang="en-US" dirty="0" smtClean="0"/>
              <a:t>or</a:t>
            </a:r>
          </a:p>
          <a:p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osln.org/state-stem-landscape/akron-hub/index.php</a:t>
            </a: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/>
          </a:bodyPr>
          <a:lstStyle/>
          <a:p>
            <a:pPr marL="0" indent="0"/>
            <a:r>
              <a:rPr lang="en-US" dirty="0"/>
              <a:t>Questions or comments?</a:t>
            </a:r>
          </a:p>
        </p:txBody>
      </p:sp>
    </p:spTree>
    <p:extLst>
      <p:ext uri="{BB962C8B-B14F-4D97-AF65-F5344CB8AC3E}">
        <p14:creationId xmlns:p14="http://schemas.microsoft.com/office/powerpoint/2010/main" xmlns="" val="3317262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whiteua\Documents\OSLN Hub\Chicago 2012 Presentation\NIHF_StudentSuccess_Spo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040" y="2262137"/>
            <a:ext cx="4444160" cy="441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Design Qualities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5410200" y="3429001"/>
            <a:ext cx="3124200" cy="1371600"/>
          </a:xfrm>
        </p:spPr>
        <p:txBody>
          <a:bodyPr/>
          <a:lstStyle/>
          <a:p>
            <a:r>
              <a:rPr lang="en-US" dirty="0"/>
              <a:t>Family, </a:t>
            </a:r>
            <a:r>
              <a:rPr lang="en-US" dirty="0" smtClean="0"/>
              <a:t>community </a:t>
            </a:r>
            <a:br>
              <a:rPr lang="en-US" dirty="0" smtClean="0"/>
            </a:br>
            <a:r>
              <a:rPr lang="en-US" dirty="0" smtClean="0"/>
              <a:t>&amp; </a:t>
            </a:r>
            <a:r>
              <a:rPr lang="en-US" dirty="0"/>
              <a:t>school partners </a:t>
            </a:r>
            <a:r>
              <a:rPr lang="en-US" dirty="0" smtClean="0"/>
              <a:t>serve </a:t>
            </a:r>
            <a:r>
              <a:rPr lang="en-US" dirty="0"/>
              <a:t>as advocates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59453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CNN and Problem-Based Learning</a:t>
            </a:r>
            <a:endParaRPr lang="en-US" dirty="0"/>
          </a:p>
        </p:txBody>
      </p:sp>
      <p:pic>
        <p:nvPicPr>
          <p:cNvPr id="2050" name="Picture 2" descr="C:\Users\awhiteua\Documents\OSLN Hub\Chicago 2012 Presentation\cn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6828" y="2719269"/>
            <a:ext cx="5562600" cy="365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228600" y="2719269"/>
            <a:ext cx="2971800" cy="38339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Learners worked with Cuyahoga Valley National Park rangers to solve an invasive species problem</a:t>
            </a:r>
          </a:p>
          <a:p>
            <a:endParaRPr lang="en-US" dirty="0" smtClean="0"/>
          </a:p>
          <a:p>
            <a:r>
              <a:rPr lang="en-US" dirty="0" smtClean="0"/>
              <a:t>The project was featured on Perry’s Principles, an education segment on CNN’s Anderson Cooper 360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5631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of Akron Press Conference</a:t>
            </a:r>
            <a:endParaRPr lang="en-US" dirty="0"/>
          </a:p>
        </p:txBody>
      </p:sp>
      <p:pic>
        <p:nvPicPr>
          <p:cNvPr id="3074" name="Picture 2" descr="C:\Users\awhiteua\Documents\OSLN Hub\Chicago 2012 Presentation\NIHF_City 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4183076" cy="270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whiteua\Documents\OSLN Hub\Chicago 2012 Presentation\STEM-APUB #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274757"/>
            <a:ext cx="4846573" cy="185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whiteua\Documents\OSLN Hub\Chicago 2012 Presentation\STEM-APUB #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9711" y="2743200"/>
            <a:ext cx="1828800" cy="135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04800" y="5200317"/>
            <a:ext cx="3505200" cy="137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Highlighted a water PBL and celebrated the 100</a:t>
            </a:r>
            <a:r>
              <a:rPr lang="en-US" baseline="30000" dirty="0" smtClean="0"/>
              <a:t>th</a:t>
            </a:r>
            <a:r>
              <a:rPr lang="en-US" dirty="0" smtClean="0"/>
              <a:t> birthday of the water department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09544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School Report Card</a:t>
            </a:r>
            <a:endParaRPr lang="en-US" dirty="0"/>
          </a:p>
        </p:txBody>
      </p:sp>
      <p:pic>
        <p:nvPicPr>
          <p:cNvPr id="4098" name="Picture 2" descr="C:\Users\awhiteua\Documents\OSLN Hub\Chicago 2012 Presentation\School report c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3802533" cy="47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5257800" y="3429000"/>
            <a:ext cx="35052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Student success leads to ongoing research studies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440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Metiri Group</a:t>
            </a:r>
            <a:endParaRPr lang="en-US" dirty="0"/>
          </a:p>
        </p:txBody>
      </p:sp>
      <p:pic>
        <p:nvPicPr>
          <p:cNvPr id="5122" name="Picture 2" descr="C:\Users\awhiteua\Documents\NIHF Materials\Fact Sheets\NIHF_STEM InfoGraphics\OSLN_21stCenturySkil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3833812" cy="38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257800" y="3733800"/>
            <a:ext cx="3352800" cy="1371600"/>
          </a:xfrm>
        </p:spPr>
        <p:txBody>
          <a:bodyPr/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Skills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5523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7"/>
            <a:ext cx="3242733" cy="3450696"/>
          </a:xfrm>
        </p:spPr>
        <p:txBody>
          <a:bodyPr/>
          <a:lstStyle/>
          <a:p>
            <a:r>
              <a:rPr lang="en-US" dirty="0"/>
              <a:t>The University of Akron Evaluation Reports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Ohio Achievement Assessment (OAA) and Student Grade Performance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University of Akron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88997667"/>
              </p:ext>
            </p:extLst>
          </p:nvPr>
        </p:nvGraphicFramePr>
        <p:xfrm>
          <a:off x="5029200" y="2895600"/>
          <a:ext cx="3153747" cy="3148013"/>
        </p:xfrm>
        <a:graphic>
          <a:graphicData uri="http://schemas.openxmlformats.org/presentationml/2006/ole">
            <p:oleObj spid="_x0000_s6161" name="Acrobat Document" r:id="rId3" imgW="6981480" imgH="696672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859254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University of Chicago/CEMSE</a:t>
            </a:r>
            <a:endParaRPr lang="en-US" dirty="0"/>
          </a:p>
        </p:txBody>
      </p:sp>
      <p:pic>
        <p:nvPicPr>
          <p:cNvPr id="7170" name="Picture 2" descr="C:\Users\awhiteua\Documents\OSLN Hub\Chicago 2012 Presentation\CEM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4635394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whiteua\Documents\OSLN Hub\Chicago 2012 Presentation\Researchers without Border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76600"/>
            <a:ext cx="288816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85800" y="5685763"/>
            <a:ext cx="4876800" cy="1430073"/>
          </a:xfrm>
        </p:spPr>
        <p:txBody>
          <a:bodyPr>
            <a:normAutofit/>
          </a:bodyPr>
          <a:lstStyle/>
          <a:p>
            <a:r>
              <a:rPr lang="en-US" dirty="0" smtClean="0"/>
              <a:t>Understanding and documenting STEM Schools</a:t>
            </a:r>
          </a:p>
        </p:txBody>
      </p:sp>
    </p:spTree>
    <p:extLst>
      <p:ext uri="{BB962C8B-B14F-4D97-AF65-F5344CB8AC3E}">
        <p14:creationId xmlns:p14="http://schemas.microsoft.com/office/powerpoint/2010/main" xmlns="" val="2037095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Development School</a:t>
            </a:r>
            <a:endParaRPr lang="en-US" dirty="0"/>
          </a:p>
        </p:txBody>
      </p:sp>
      <p:pic>
        <p:nvPicPr>
          <p:cNvPr id="8194" name="Picture 2" descr="C:\Users\awhiteua\Pictures\DSC_0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95600"/>
            <a:ext cx="446930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609600" y="2416704"/>
            <a:ext cx="3242733" cy="3450696"/>
          </a:xfrm>
        </p:spPr>
        <p:txBody>
          <a:bodyPr>
            <a:normAutofit/>
          </a:bodyPr>
          <a:lstStyle/>
          <a:p>
            <a:r>
              <a:rPr lang="en-US" dirty="0"/>
              <a:t>The University of Akron </a:t>
            </a:r>
            <a:r>
              <a:rPr lang="en-US" dirty="0" smtClean="0"/>
              <a:t>PDS model is implemented at NIHF-STEM School</a:t>
            </a:r>
          </a:p>
          <a:p>
            <a:endParaRPr lang="en-US" dirty="0"/>
          </a:p>
          <a:p>
            <a:r>
              <a:rPr lang="en-US" dirty="0" smtClean="0"/>
              <a:t>School staff receives ongoing professional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86808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41C36D08B25144AC8E17A51531CD76" ma:contentTypeVersion="0" ma:contentTypeDescription="Create a new document." ma:contentTypeScope="" ma:versionID="e5da9ed3a15fbf2bcc7f2fb63fe961e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112892C7-A714-4A0C-9BB0-F3B149F2B6DE}"/>
</file>

<file path=customXml/itemProps2.xml><?xml version="1.0" encoding="utf-8"?>
<ds:datastoreItem xmlns:ds="http://schemas.openxmlformats.org/officeDocument/2006/customXml" ds:itemID="{F48594EB-C044-4C3A-A744-87B18219C406}"/>
</file>

<file path=customXml/itemProps3.xml><?xml version="1.0" encoding="utf-8"?>
<ds:datastoreItem xmlns:ds="http://schemas.openxmlformats.org/officeDocument/2006/customXml" ds:itemID="{96A7B816-7C0B-492E-B239-23DFCDA0B524}"/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201</TotalTime>
  <Words>263</Words>
  <Application>Microsoft Office PowerPoint</Application>
  <PresentationFormat>On-screen Show (4:3)</PresentationFormat>
  <Paragraphs>43</Paragraphs>
  <Slides>14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Waveform</vt:lpstr>
      <vt:lpstr>Acrobat Document</vt:lpstr>
      <vt:lpstr>Engaging STEM Partnerships: Reinforcing a Foundation  for Student Success</vt:lpstr>
      <vt:lpstr>School Design Qualities</vt:lpstr>
      <vt:lpstr>CNN and Problem-Based Learning</vt:lpstr>
      <vt:lpstr>City of Akron Press Conference</vt:lpstr>
      <vt:lpstr>School Report Card</vt:lpstr>
      <vt:lpstr>The Metiri Group</vt:lpstr>
      <vt:lpstr>The University of Akron</vt:lpstr>
      <vt:lpstr>The University of Chicago/CEMSE</vt:lpstr>
      <vt:lpstr>Professional Development School</vt:lpstr>
      <vt:lpstr>Goodyear Engineer-in-Residence</vt:lpstr>
      <vt:lpstr>All-American Soap Box Derby</vt:lpstr>
      <vt:lpstr>Invent Now – Visiting Inductee Program (VIP)</vt:lpstr>
      <vt:lpstr>Ohio STEM Learning Network – Akron Hub</vt:lpstr>
      <vt:lpstr>Questions or comments?</vt:lpstr>
    </vt:vector>
  </TitlesOfParts>
  <Company>Akron Public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STEM Partnerships: Reinforcing a Foundation  for Student Success</dc:title>
  <dc:creator>White, Alison</dc:creator>
  <cp:lastModifiedBy>BSanya</cp:lastModifiedBy>
  <cp:revision>19</cp:revision>
  <dcterms:created xsi:type="dcterms:W3CDTF">2012-04-05T15:59:03Z</dcterms:created>
  <dcterms:modified xsi:type="dcterms:W3CDTF">2012-04-05T19:41:07Z</dcterms:modified>
</cp:coreProperties>
</file>