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6"/>
  </p:handoutMasterIdLst>
  <p:sldIdLst>
    <p:sldId id="256" r:id="rId2"/>
    <p:sldId id="257" r:id="rId3"/>
    <p:sldId id="317" r:id="rId4"/>
    <p:sldId id="348" r:id="rId5"/>
    <p:sldId id="374" r:id="rId6"/>
    <p:sldId id="375" r:id="rId7"/>
    <p:sldId id="376" r:id="rId8"/>
    <p:sldId id="377" r:id="rId9"/>
    <p:sldId id="378" r:id="rId10"/>
    <p:sldId id="359" r:id="rId11"/>
    <p:sldId id="353" r:id="rId12"/>
    <p:sldId id="390" r:id="rId13"/>
    <p:sldId id="389" r:id="rId14"/>
    <p:sldId id="343" r:id="rId15"/>
  </p:sldIdLst>
  <p:sldSz cx="9144000" cy="6858000" type="screen4x3"/>
  <p:notesSz cx="6858000" cy="9153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B3EC"/>
    <a:srgbClr val="FFCCCC"/>
    <a:srgbClr val="92BB49"/>
    <a:srgbClr val="FFE67D"/>
    <a:srgbClr val="008000"/>
    <a:srgbClr val="FE3000"/>
    <a:srgbClr val="FF8669"/>
    <a:srgbClr val="9494E4"/>
    <a:srgbClr val="FF3300"/>
    <a:srgbClr val="D1DF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460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3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341781-F3CE-4A32-A77C-5D8A9345BF7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66AE247-3B1B-4643-8F0C-169818312C7A}">
      <dgm:prSet phldrT="[Text]"/>
      <dgm:spPr/>
      <dgm:t>
        <a:bodyPr/>
        <a:lstStyle/>
        <a:p>
          <a:r>
            <a:rPr lang="en-US" dirty="0" smtClean="0"/>
            <a:t>2002</a:t>
          </a:r>
          <a:endParaRPr lang="en-US" dirty="0"/>
        </a:p>
      </dgm:t>
    </dgm:pt>
    <dgm:pt modelId="{96A1AADB-7775-4DDB-B183-769E8AB81239}" type="parTrans" cxnId="{0132EE14-3875-49B4-8E0B-A4190DA3358A}">
      <dgm:prSet/>
      <dgm:spPr/>
      <dgm:t>
        <a:bodyPr/>
        <a:lstStyle/>
        <a:p>
          <a:endParaRPr lang="en-US"/>
        </a:p>
      </dgm:t>
    </dgm:pt>
    <dgm:pt modelId="{F345B55B-CCBF-4C49-9ACB-C2469F3C0E51}" type="sibTrans" cxnId="{0132EE14-3875-49B4-8E0B-A4190DA3358A}">
      <dgm:prSet/>
      <dgm:spPr/>
      <dgm:t>
        <a:bodyPr/>
        <a:lstStyle/>
        <a:p>
          <a:endParaRPr lang="en-US"/>
        </a:p>
      </dgm:t>
    </dgm:pt>
    <dgm:pt modelId="{1E1E7EC6-A47F-4C74-8587-DC872DF14F52}">
      <dgm:prSet phldrT="[Text]"/>
      <dgm:spPr/>
      <dgm:t>
        <a:bodyPr/>
        <a:lstStyle/>
        <a:p>
          <a:r>
            <a:rPr lang="en-US" dirty="0" smtClean="0"/>
            <a:t>2003</a:t>
          </a:r>
          <a:endParaRPr lang="en-US" dirty="0"/>
        </a:p>
      </dgm:t>
    </dgm:pt>
    <dgm:pt modelId="{C61DADE4-DB13-417D-A363-DEE837242898}" type="parTrans" cxnId="{D3FC8DFA-8261-4492-9736-746B886D6363}">
      <dgm:prSet/>
      <dgm:spPr/>
      <dgm:t>
        <a:bodyPr/>
        <a:lstStyle/>
        <a:p>
          <a:endParaRPr lang="en-US"/>
        </a:p>
      </dgm:t>
    </dgm:pt>
    <dgm:pt modelId="{259AF147-AF9B-4F34-9A24-2D7B06A4DAB6}" type="sibTrans" cxnId="{D3FC8DFA-8261-4492-9736-746B886D6363}">
      <dgm:prSet/>
      <dgm:spPr/>
      <dgm:t>
        <a:bodyPr/>
        <a:lstStyle/>
        <a:p>
          <a:endParaRPr lang="en-US"/>
        </a:p>
      </dgm:t>
    </dgm:pt>
    <dgm:pt modelId="{69F80967-8164-42B2-8634-B42E326DC42C}">
      <dgm:prSet phldrT="[Text]"/>
      <dgm:spPr/>
      <dgm:t>
        <a:bodyPr/>
        <a:lstStyle/>
        <a:p>
          <a:r>
            <a:rPr lang="en-US" dirty="0" smtClean="0"/>
            <a:t>2007</a:t>
          </a:r>
          <a:endParaRPr lang="en-US" dirty="0"/>
        </a:p>
      </dgm:t>
    </dgm:pt>
    <dgm:pt modelId="{BF193AD6-4709-496E-99DB-17D3770E17A5}" type="parTrans" cxnId="{2DA2BB4B-B857-43D9-ABF8-E72F0AF29BE9}">
      <dgm:prSet/>
      <dgm:spPr/>
      <dgm:t>
        <a:bodyPr/>
        <a:lstStyle/>
        <a:p>
          <a:endParaRPr lang="en-US"/>
        </a:p>
      </dgm:t>
    </dgm:pt>
    <dgm:pt modelId="{6DC42EAD-02B4-423F-A81A-ED51373D356B}" type="sibTrans" cxnId="{2DA2BB4B-B857-43D9-ABF8-E72F0AF29BE9}">
      <dgm:prSet/>
      <dgm:spPr/>
      <dgm:t>
        <a:bodyPr/>
        <a:lstStyle/>
        <a:p>
          <a:endParaRPr lang="en-US"/>
        </a:p>
      </dgm:t>
    </dgm:pt>
    <dgm:pt modelId="{AC47EAC2-1F76-4902-A6A2-922D4EDEDE94}">
      <dgm:prSet phldrT="[Text]"/>
      <dgm:spPr/>
      <dgm:t>
        <a:bodyPr/>
        <a:lstStyle/>
        <a:p>
          <a:r>
            <a:rPr lang="en-US" dirty="0" smtClean="0"/>
            <a:t>86 elementary math texts</a:t>
          </a:r>
          <a:endParaRPr lang="en-US" dirty="0"/>
        </a:p>
      </dgm:t>
    </dgm:pt>
    <dgm:pt modelId="{2ECD664A-0CC4-4140-A11F-0A83776C34AA}" type="parTrans" cxnId="{8C5836E1-BD5D-4483-BE6F-53A7DE5791BE}">
      <dgm:prSet/>
      <dgm:spPr/>
      <dgm:t>
        <a:bodyPr/>
        <a:lstStyle/>
        <a:p>
          <a:endParaRPr lang="en-US"/>
        </a:p>
      </dgm:t>
    </dgm:pt>
    <dgm:pt modelId="{45F86955-AF67-4D12-8BF1-557BAD24F17A}" type="sibTrans" cxnId="{8C5836E1-BD5D-4483-BE6F-53A7DE5791BE}">
      <dgm:prSet/>
      <dgm:spPr/>
      <dgm:t>
        <a:bodyPr/>
        <a:lstStyle/>
        <a:p>
          <a:endParaRPr lang="en-US"/>
        </a:p>
      </dgm:t>
    </dgm:pt>
    <dgm:pt modelId="{5023871A-2DF4-4CA8-9CFD-DF9A36AFE0C2}">
      <dgm:prSet phldrT="[Text]"/>
      <dgm:spPr/>
      <dgm:t>
        <a:bodyPr/>
        <a:lstStyle/>
        <a:p>
          <a:r>
            <a:rPr lang="en-US" dirty="0" smtClean="0"/>
            <a:t>2 math texts: </a:t>
          </a:r>
          <a:r>
            <a:rPr lang="en-US" i="1" dirty="0" smtClean="0"/>
            <a:t>Connected Math</a:t>
          </a:r>
          <a:br>
            <a:rPr lang="en-US" i="1" dirty="0" smtClean="0"/>
          </a:br>
          <a:r>
            <a:rPr lang="en-US" i="1" dirty="0" smtClean="0"/>
            <a:t>Math </a:t>
          </a:r>
          <a:r>
            <a:rPr lang="en-US" i="1" dirty="0" err="1" smtClean="0"/>
            <a:t>Thematics</a:t>
          </a:r>
          <a:r>
            <a:rPr lang="en-US" i="1" dirty="0" smtClean="0"/>
            <a:t> </a:t>
          </a: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CD3FDE2E-55DF-487C-8FF1-9D69F37F8782}" type="parTrans" cxnId="{98574F88-8146-47FB-ACF2-E32AE98C5C1D}">
      <dgm:prSet/>
      <dgm:spPr/>
      <dgm:t>
        <a:bodyPr/>
        <a:lstStyle/>
        <a:p>
          <a:endParaRPr lang="en-US"/>
        </a:p>
      </dgm:t>
    </dgm:pt>
    <dgm:pt modelId="{7B280BB3-A11E-4E7A-B9C7-9ED001604E2F}" type="sibTrans" cxnId="{98574F88-8146-47FB-ACF2-E32AE98C5C1D}">
      <dgm:prSet/>
      <dgm:spPr/>
      <dgm:t>
        <a:bodyPr/>
        <a:lstStyle/>
        <a:p>
          <a:endParaRPr lang="en-US"/>
        </a:p>
      </dgm:t>
    </dgm:pt>
    <dgm:pt modelId="{E494ED9C-882F-4912-8B10-26E3D9D5735D}">
      <dgm:prSet phldrT="[Text]"/>
      <dgm:spPr/>
      <dgm:t>
        <a:bodyPr/>
        <a:lstStyle/>
        <a:p>
          <a:endParaRPr lang="en-US" dirty="0"/>
        </a:p>
      </dgm:t>
    </dgm:pt>
    <dgm:pt modelId="{8E45C909-23E4-46F8-B590-C45069B55E55}" type="parTrans" cxnId="{EB73BBA6-5A2A-4B78-B5C3-96C972A08DE6}">
      <dgm:prSet/>
      <dgm:spPr/>
      <dgm:t>
        <a:bodyPr/>
        <a:lstStyle/>
        <a:p>
          <a:endParaRPr lang="en-US"/>
        </a:p>
      </dgm:t>
    </dgm:pt>
    <dgm:pt modelId="{AACC7ADC-331A-49AF-A724-D5E56096D8D7}" type="sibTrans" cxnId="{EB73BBA6-5A2A-4B78-B5C3-96C972A08DE6}">
      <dgm:prSet/>
      <dgm:spPr/>
      <dgm:t>
        <a:bodyPr/>
        <a:lstStyle/>
        <a:p>
          <a:endParaRPr lang="en-US"/>
        </a:p>
      </dgm:t>
    </dgm:pt>
    <dgm:pt modelId="{8A060E95-A1C7-4730-ACD5-6038FE1CB4C7}">
      <dgm:prSet phldrT="[Text]"/>
      <dgm:spPr/>
      <dgm:t>
        <a:bodyPr/>
        <a:lstStyle/>
        <a:p>
          <a:r>
            <a:rPr lang="en-US" dirty="0" smtClean="0"/>
            <a:t>54 schools enroll in </a:t>
          </a:r>
          <a:r>
            <a:rPr lang="en-US" smtClean="0"/>
            <a:t>reform </a:t>
          </a:r>
          <a:endParaRPr lang="en-US" dirty="0"/>
        </a:p>
      </dgm:t>
    </dgm:pt>
    <dgm:pt modelId="{B7A2E5E2-AD6D-43F0-B4FF-E6B1C9700B5A}" type="parTrans" cxnId="{0CEE8E79-C9CF-42C9-B064-FA5359413FF1}">
      <dgm:prSet/>
      <dgm:spPr/>
      <dgm:t>
        <a:bodyPr/>
        <a:lstStyle/>
        <a:p>
          <a:endParaRPr lang="en-US"/>
        </a:p>
      </dgm:t>
    </dgm:pt>
    <dgm:pt modelId="{E1AF8B26-8FC3-4BB8-9B16-6708955BDB77}" type="sibTrans" cxnId="{0CEE8E79-C9CF-42C9-B064-FA5359413FF1}">
      <dgm:prSet/>
      <dgm:spPr/>
      <dgm:t>
        <a:bodyPr/>
        <a:lstStyle/>
        <a:p>
          <a:endParaRPr lang="en-US"/>
        </a:p>
      </dgm:t>
    </dgm:pt>
    <dgm:pt modelId="{6A876814-FCCF-4C1F-A352-CA03FC7389E4}">
      <dgm:prSet phldrT="[Text]"/>
      <dgm:spPr/>
      <dgm:t>
        <a:bodyPr/>
        <a:lstStyle/>
        <a:p>
          <a:r>
            <a:rPr lang="en-US" dirty="0" smtClean="0"/>
            <a:t>224 schools </a:t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With teachers attending district-supported </a:t>
          </a:r>
          <a:r>
            <a:rPr lang="en-US" i="1" dirty="0" smtClean="0"/>
            <a:t>CM</a:t>
          </a:r>
          <a:r>
            <a:rPr lang="en-US" dirty="0" smtClean="0"/>
            <a:t> or </a:t>
          </a:r>
          <a:r>
            <a:rPr lang="en-US" i="1" dirty="0" smtClean="0"/>
            <a:t>MT</a:t>
          </a:r>
          <a:r>
            <a:rPr lang="en-US" dirty="0" smtClean="0"/>
            <a:t> professional development </a:t>
          </a:r>
          <a:endParaRPr lang="en-US" dirty="0"/>
        </a:p>
      </dgm:t>
    </dgm:pt>
    <dgm:pt modelId="{DCCF506F-F188-46EA-B755-0FD4945FDF66}" type="parTrans" cxnId="{D97EA3FF-562D-486F-82FC-5A5CC965FF16}">
      <dgm:prSet/>
      <dgm:spPr/>
      <dgm:t>
        <a:bodyPr/>
        <a:lstStyle/>
        <a:p>
          <a:endParaRPr lang="en-US"/>
        </a:p>
      </dgm:t>
    </dgm:pt>
    <dgm:pt modelId="{E9542EA0-35FE-417C-801D-52B7CDDEBEAD}" type="sibTrans" cxnId="{D97EA3FF-562D-486F-82FC-5A5CC965FF16}">
      <dgm:prSet/>
      <dgm:spPr/>
      <dgm:t>
        <a:bodyPr/>
        <a:lstStyle/>
        <a:p>
          <a:endParaRPr lang="en-US"/>
        </a:p>
      </dgm:t>
    </dgm:pt>
    <dgm:pt modelId="{AC17F9ED-EA7A-4CE1-8A53-D5B2F7FC8AF6}" type="pres">
      <dgm:prSet presAssocID="{F4341781-F3CE-4A32-A77C-5D8A9345BF71}" presName="Name0" presStyleCnt="0">
        <dgm:presLayoutVars>
          <dgm:dir/>
          <dgm:animLvl val="lvl"/>
          <dgm:resizeHandles val="exact"/>
        </dgm:presLayoutVars>
      </dgm:prSet>
      <dgm:spPr/>
    </dgm:pt>
    <dgm:pt modelId="{CE6B4C98-816A-46D5-B995-16B9AB1F50FD}" type="pres">
      <dgm:prSet presAssocID="{766AE247-3B1B-4643-8F0C-169818312C7A}" presName="composite" presStyleCnt="0"/>
      <dgm:spPr/>
    </dgm:pt>
    <dgm:pt modelId="{66C8B505-B5B5-464F-B720-433F28E16A41}" type="pres">
      <dgm:prSet presAssocID="{766AE247-3B1B-4643-8F0C-169818312C7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23DD6-CD3C-47C4-B4AA-7171B42333DE}" type="pres">
      <dgm:prSet presAssocID="{766AE247-3B1B-4643-8F0C-169818312C7A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69627-6125-451E-A3E4-08A8D2F58863}" type="pres">
      <dgm:prSet presAssocID="{F345B55B-CCBF-4C49-9ACB-C2469F3C0E51}" presName="space" presStyleCnt="0"/>
      <dgm:spPr/>
    </dgm:pt>
    <dgm:pt modelId="{BC946A1C-57B3-4EC7-B20F-1C81D805658D}" type="pres">
      <dgm:prSet presAssocID="{1E1E7EC6-A47F-4C74-8587-DC872DF14F52}" presName="composite" presStyleCnt="0"/>
      <dgm:spPr/>
    </dgm:pt>
    <dgm:pt modelId="{DE048182-7C55-4EDF-9B64-E5154FB15484}" type="pres">
      <dgm:prSet presAssocID="{1E1E7EC6-A47F-4C74-8587-DC872DF14F52}" presName="parTx" presStyleLbl="node1" presStyleIdx="1" presStyleCnt="3" custLinFactNeighborX="-17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5A3E2-7277-4352-88A3-249AB8835EA6}" type="pres">
      <dgm:prSet presAssocID="{1E1E7EC6-A47F-4C74-8587-DC872DF14F52}" presName="desTx" presStyleLbl="revTx" presStyleIdx="1" presStyleCnt="3" custScaleX="1343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7AF0A-666E-4DA0-A344-F172BF1A52CC}" type="pres">
      <dgm:prSet presAssocID="{259AF147-AF9B-4F34-9A24-2D7B06A4DAB6}" presName="space" presStyleCnt="0"/>
      <dgm:spPr/>
    </dgm:pt>
    <dgm:pt modelId="{22EE3A57-EA28-441E-9B06-52F2FC428ABA}" type="pres">
      <dgm:prSet presAssocID="{69F80967-8164-42B2-8634-B42E326DC42C}" presName="composite" presStyleCnt="0"/>
      <dgm:spPr/>
    </dgm:pt>
    <dgm:pt modelId="{9705F3C3-856E-4831-813F-71A489936A0F}" type="pres">
      <dgm:prSet presAssocID="{69F80967-8164-42B2-8634-B42E326DC42C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4C3BC-6243-4C7D-AAC4-11D51D8B5F0E}" type="pres">
      <dgm:prSet presAssocID="{69F80967-8164-42B2-8634-B42E326DC42C}" presName="desTx" presStyleLbl="revTx" presStyleIdx="2" presStyleCnt="3" custScaleX="120702" custLinFactNeighborX="7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0996EA-BA36-4506-BB70-1EB5EFED9AAC}" type="presOf" srcId="{E494ED9C-882F-4912-8B10-26E3D9D5735D}" destId="{B924C3BC-6243-4C7D-AAC4-11D51D8B5F0E}" srcOrd="0" destOrd="1" presId="urn:microsoft.com/office/officeart/2005/8/layout/chevron1"/>
    <dgm:cxn modelId="{3F9AE1CE-2B4E-4481-9197-24A483A3B963}" type="presOf" srcId="{AC47EAC2-1F76-4902-A6A2-922D4EDEDE94}" destId="{64F23DD6-CD3C-47C4-B4AA-7171B42333DE}" srcOrd="0" destOrd="0" presId="urn:microsoft.com/office/officeart/2005/8/layout/chevron1"/>
    <dgm:cxn modelId="{98574F88-8146-47FB-ACF2-E32AE98C5C1D}" srcId="{1E1E7EC6-A47F-4C74-8587-DC872DF14F52}" destId="{5023871A-2DF4-4CA8-9CFD-DF9A36AFE0C2}" srcOrd="0" destOrd="0" parTransId="{CD3FDE2E-55DF-487C-8FF1-9D69F37F8782}" sibTransId="{7B280BB3-A11E-4E7A-B9C7-9ED001604E2F}"/>
    <dgm:cxn modelId="{2DA2BB4B-B857-43D9-ABF8-E72F0AF29BE9}" srcId="{F4341781-F3CE-4A32-A77C-5D8A9345BF71}" destId="{69F80967-8164-42B2-8634-B42E326DC42C}" srcOrd="2" destOrd="0" parTransId="{BF193AD6-4709-496E-99DB-17D3770E17A5}" sibTransId="{6DC42EAD-02B4-423F-A81A-ED51373D356B}"/>
    <dgm:cxn modelId="{FE3222A1-2313-4919-8063-D69560DE51AD}" type="presOf" srcId="{69F80967-8164-42B2-8634-B42E326DC42C}" destId="{9705F3C3-856E-4831-813F-71A489936A0F}" srcOrd="0" destOrd="0" presId="urn:microsoft.com/office/officeart/2005/8/layout/chevron1"/>
    <dgm:cxn modelId="{813CC6B3-C522-4571-B7A5-22012AE3C619}" type="presOf" srcId="{6A876814-FCCF-4C1F-A352-CA03FC7389E4}" destId="{B924C3BC-6243-4C7D-AAC4-11D51D8B5F0E}" srcOrd="0" destOrd="0" presId="urn:microsoft.com/office/officeart/2005/8/layout/chevron1"/>
    <dgm:cxn modelId="{9E47A442-4E53-4B48-A360-BA0604445DD4}" type="presOf" srcId="{766AE247-3B1B-4643-8F0C-169818312C7A}" destId="{66C8B505-B5B5-464F-B720-433F28E16A41}" srcOrd="0" destOrd="0" presId="urn:microsoft.com/office/officeart/2005/8/layout/chevron1"/>
    <dgm:cxn modelId="{D3FC8DFA-8261-4492-9736-746B886D6363}" srcId="{F4341781-F3CE-4A32-A77C-5D8A9345BF71}" destId="{1E1E7EC6-A47F-4C74-8587-DC872DF14F52}" srcOrd="1" destOrd="0" parTransId="{C61DADE4-DB13-417D-A363-DEE837242898}" sibTransId="{259AF147-AF9B-4F34-9A24-2D7B06A4DAB6}"/>
    <dgm:cxn modelId="{A23BB71E-F93B-4B4A-A435-91CBB2F25F4F}" type="presOf" srcId="{8A060E95-A1C7-4730-ACD5-6038FE1CB4C7}" destId="{5F95A3E2-7277-4352-88A3-249AB8835EA6}" srcOrd="0" destOrd="1" presId="urn:microsoft.com/office/officeart/2005/8/layout/chevron1"/>
    <dgm:cxn modelId="{61716B7F-D24B-4727-889E-CDEF6B617169}" type="presOf" srcId="{F4341781-F3CE-4A32-A77C-5D8A9345BF71}" destId="{AC17F9ED-EA7A-4CE1-8A53-D5B2F7FC8AF6}" srcOrd="0" destOrd="0" presId="urn:microsoft.com/office/officeart/2005/8/layout/chevron1"/>
    <dgm:cxn modelId="{0CEE8E79-C9CF-42C9-B064-FA5359413FF1}" srcId="{1E1E7EC6-A47F-4C74-8587-DC872DF14F52}" destId="{8A060E95-A1C7-4730-ACD5-6038FE1CB4C7}" srcOrd="1" destOrd="0" parTransId="{B7A2E5E2-AD6D-43F0-B4FF-E6B1C9700B5A}" sibTransId="{E1AF8B26-8FC3-4BB8-9B16-6708955BDB77}"/>
    <dgm:cxn modelId="{61577FC6-6E49-4F22-887F-973C2353BBA6}" type="presOf" srcId="{5023871A-2DF4-4CA8-9CFD-DF9A36AFE0C2}" destId="{5F95A3E2-7277-4352-88A3-249AB8835EA6}" srcOrd="0" destOrd="0" presId="urn:microsoft.com/office/officeart/2005/8/layout/chevron1"/>
    <dgm:cxn modelId="{EB73BBA6-5A2A-4B78-B5C3-96C972A08DE6}" srcId="{69F80967-8164-42B2-8634-B42E326DC42C}" destId="{E494ED9C-882F-4912-8B10-26E3D9D5735D}" srcOrd="1" destOrd="0" parTransId="{8E45C909-23E4-46F8-B590-C45069B55E55}" sibTransId="{AACC7ADC-331A-49AF-A724-D5E56096D8D7}"/>
    <dgm:cxn modelId="{365F7AB1-4BBD-43C7-B46B-00984533B002}" type="presOf" srcId="{1E1E7EC6-A47F-4C74-8587-DC872DF14F52}" destId="{DE048182-7C55-4EDF-9B64-E5154FB15484}" srcOrd="0" destOrd="0" presId="urn:microsoft.com/office/officeart/2005/8/layout/chevron1"/>
    <dgm:cxn modelId="{0132EE14-3875-49B4-8E0B-A4190DA3358A}" srcId="{F4341781-F3CE-4A32-A77C-5D8A9345BF71}" destId="{766AE247-3B1B-4643-8F0C-169818312C7A}" srcOrd="0" destOrd="0" parTransId="{96A1AADB-7775-4DDB-B183-769E8AB81239}" sibTransId="{F345B55B-CCBF-4C49-9ACB-C2469F3C0E51}"/>
    <dgm:cxn modelId="{8C5836E1-BD5D-4483-BE6F-53A7DE5791BE}" srcId="{766AE247-3B1B-4643-8F0C-169818312C7A}" destId="{AC47EAC2-1F76-4902-A6A2-922D4EDEDE94}" srcOrd="0" destOrd="0" parTransId="{2ECD664A-0CC4-4140-A11F-0A83776C34AA}" sibTransId="{45F86955-AF67-4D12-8BF1-557BAD24F17A}"/>
    <dgm:cxn modelId="{D97EA3FF-562D-486F-82FC-5A5CC965FF16}" srcId="{69F80967-8164-42B2-8634-B42E326DC42C}" destId="{6A876814-FCCF-4C1F-A352-CA03FC7389E4}" srcOrd="0" destOrd="0" parTransId="{DCCF506F-F188-46EA-B755-0FD4945FDF66}" sibTransId="{E9542EA0-35FE-417C-801D-52B7CDDEBEAD}"/>
    <dgm:cxn modelId="{A2D24E9D-B4E9-4AE2-82AD-01EE3E5706C8}" type="presParOf" srcId="{AC17F9ED-EA7A-4CE1-8A53-D5B2F7FC8AF6}" destId="{CE6B4C98-816A-46D5-B995-16B9AB1F50FD}" srcOrd="0" destOrd="0" presId="urn:microsoft.com/office/officeart/2005/8/layout/chevron1"/>
    <dgm:cxn modelId="{7D36E280-8868-4C5B-9A49-9627FEDF66D6}" type="presParOf" srcId="{CE6B4C98-816A-46D5-B995-16B9AB1F50FD}" destId="{66C8B505-B5B5-464F-B720-433F28E16A41}" srcOrd="0" destOrd="0" presId="urn:microsoft.com/office/officeart/2005/8/layout/chevron1"/>
    <dgm:cxn modelId="{2431F6F9-6651-401A-B437-14BC49E90703}" type="presParOf" srcId="{CE6B4C98-816A-46D5-B995-16B9AB1F50FD}" destId="{64F23DD6-CD3C-47C4-B4AA-7171B42333DE}" srcOrd="1" destOrd="0" presId="urn:microsoft.com/office/officeart/2005/8/layout/chevron1"/>
    <dgm:cxn modelId="{8E957998-6A96-4F34-87E1-C27F58AEDA2A}" type="presParOf" srcId="{AC17F9ED-EA7A-4CE1-8A53-D5B2F7FC8AF6}" destId="{A8269627-6125-451E-A3E4-08A8D2F58863}" srcOrd="1" destOrd="0" presId="urn:microsoft.com/office/officeart/2005/8/layout/chevron1"/>
    <dgm:cxn modelId="{C7AC1236-E3C6-4EA4-9A2D-2909A023CB3E}" type="presParOf" srcId="{AC17F9ED-EA7A-4CE1-8A53-D5B2F7FC8AF6}" destId="{BC946A1C-57B3-4EC7-B20F-1C81D805658D}" srcOrd="2" destOrd="0" presId="urn:microsoft.com/office/officeart/2005/8/layout/chevron1"/>
    <dgm:cxn modelId="{72EA120F-71E3-484F-8B4D-4CFDC993361B}" type="presParOf" srcId="{BC946A1C-57B3-4EC7-B20F-1C81D805658D}" destId="{DE048182-7C55-4EDF-9B64-E5154FB15484}" srcOrd="0" destOrd="0" presId="urn:microsoft.com/office/officeart/2005/8/layout/chevron1"/>
    <dgm:cxn modelId="{9BFDA09D-18BB-487C-9EF7-F2072A20D222}" type="presParOf" srcId="{BC946A1C-57B3-4EC7-B20F-1C81D805658D}" destId="{5F95A3E2-7277-4352-88A3-249AB8835EA6}" srcOrd="1" destOrd="0" presId="urn:microsoft.com/office/officeart/2005/8/layout/chevron1"/>
    <dgm:cxn modelId="{3C47C9ED-E354-4101-B96A-C9511F229AC5}" type="presParOf" srcId="{AC17F9ED-EA7A-4CE1-8A53-D5B2F7FC8AF6}" destId="{6D07AF0A-666E-4DA0-A344-F172BF1A52CC}" srcOrd="3" destOrd="0" presId="urn:microsoft.com/office/officeart/2005/8/layout/chevron1"/>
    <dgm:cxn modelId="{968A4752-2583-4718-BD79-94FBA60E88EE}" type="presParOf" srcId="{AC17F9ED-EA7A-4CE1-8A53-D5B2F7FC8AF6}" destId="{22EE3A57-EA28-441E-9B06-52F2FC428ABA}" srcOrd="4" destOrd="0" presId="urn:microsoft.com/office/officeart/2005/8/layout/chevron1"/>
    <dgm:cxn modelId="{141CDB5E-DEA7-471F-A4B2-AB540B27C26C}" type="presParOf" srcId="{22EE3A57-EA28-441E-9B06-52F2FC428ABA}" destId="{9705F3C3-856E-4831-813F-71A489936A0F}" srcOrd="0" destOrd="0" presId="urn:microsoft.com/office/officeart/2005/8/layout/chevron1"/>
    <dgm:cxn modelId="{DB0C58CC-7811-43BE-A1AC-3EC4F9928394}" type="presParOf" srcId="{22EE3A57-EA28-441E-9B06-52F2FC428ABA}" destId="{B924C3BC-6243-4C7D-AAC4-11D51D8B5F0E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341781-F3CE-4A32-A77C-5D8A9345BF7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66AE247-3B1B-4643-8F0C-169818312C7A}">
      <dgm:prSet phldrT="[Text]"/>
      <dgm:spPr/>
      <dgm:t>
        <a:bodyPr/>
        <a:lstStyle/>
        <a:p>
          <a:r>
            <a:rPr lang="en-US" dirty="0" smtClean="0"/>
            <a:t>2002</a:t>
          </a:r>
          <a:endParaRPr lang="en-US" dirty="0"/>
        </a:p>
      </dgm:t>
    </dgm:pt>
    <dgm:pt modelId="{96A1AADB-7775-4DDB-B183-769E8AB81239}" type="parTrans" cxnId="{0132EE14-3875-49B4-8E0B-A4190DA3358A}">
      <dgm:prSet/>
      <dgm:spPr/>
      <dgm:t>
        <a:bodyPr/>
        <a:lstStyle/>
        <a:p>
          <a:endParaRPr lang="en-US"/>
        </a:p>
      </dgm:t>
    </dgm:pt>
    <dgm:pt modelId="{F345B55B-CCBF-4C49-9ACB-C2469F3C0E51}" type="sibTrans" cxnId="{0132EE14-3875-49B4-8E0B-A4190DA3358A}">
      <dgm:prSet/>
      <dgm:spPr/>
      <dgm:t>
        <a:bodyPr/>
        <a:lstStyle/>
        <a:p>
          <a:endParaRPr lang="en-US"/>
        </a:p>
      </dgm:t>
    </dgm:pt>
    <dgm:pt modelId="{1E1E7EC6-A47F-4C74-8587-DC872DF14F52}">
      <dgm:prSet phldrT="[Text]"/>
      <dgm:spPr/>
      <dgm:t>
        <a:bodyPr/>
        <a:lstStyle/>
        <a:p>
          <a:r>
            <a:rPr lang="en-US" dirty="0" smtClean="0"/>
            <a:t>2003</a:t>
          </a:r>
          <a:endParaRPr lang="en-US" dirty="0"/>
        </a:p>
      </dgm:t>
    </dgm:pt>
    <dgm:pt modelId="{C61DADE4-DB13-417D-A363-DEE837242898}" type="parTrans" cxnId="{D3FC8DFA-8261-4492-9736-746B886D6363}">
      <dgm:prSet/>
      <dgm:spPr/>
      <dgm:t>
        <a:bodyPr/>
        <a:lstStyle/>
        <a:p>
          <a:endParaRPr lang="en-US"/>
        </a:p>
      </dgm:t>
    </dgm:pt>
    <dgm:pt modelId="{259AF147-AF9B-4F34-9A24-2D7B06A4DAB6}" type="sibTrans" cxnId="{D3FC8DFA-8261-4492-9736-746B886D6363}">
      <dgm:prSet/>
      <dgm:spPr/>
      <dgm:t>
        <a:bodyPr/>
        <a:lstStyle/>
        <a:p>
          <a:endParaRPr lang="en-US"/>
        </a:p>
      </dgm:t>
    </dgm:pt>
    <dgm:pt modelId="{69F80967-8164-42B2-8634-B42E326DC42C}">
      <dgm:prSet phldrT="[Text]"/>
      <dgm:spPr/>
      <dgm:t>
        <a:bodyPr/>
        <a:lstStyle/>
        <a:p>
          <a:r>
            <a:rPr lang="en-US" dirty="0" smtClean="0"/>
            <a:t>2009</a:t>
          </a:r>
          <a:endParaRPr lang="en-US" dirty="0"/>
        </a:p>
      </dgm:t>
    </dgm:pt>
    <dgm:pt modelId="{BF193AD6-4709-496E-99DB-17D3770E17A5}" type="parTrans" cxnId="{2DA2BB4B-B857-43D9-ABF8-E72F0AF29BE9}">
      <dgm:prSet/>
      <dgm:spPr/>
      <dgm:t>
        <a:bodyPr/>
        <a:lstStyle/>
        <a:p>
          <a:endParaRPr lang="en-US"/>
        </a:p>
      </dgm:t>
    </dgm:pt>
    <dgm:pt modelId="{6DC42EAD-02B4-423F-A81A-ED51373D356B}" type="sibTrans" cxnId="{2DA2BB4B-B857-43D9-ABF8-E72F0AF29BE9}">
      <dgm:prSet/>
      <dgm:spPr/>
      <dgm:t>
        <a:bodyPr/>
        <a:lstStyle/>
        <a:p>
          <a:endParaRPr lang="en-US"/>
        </a:p>
      </dgm:t>
    </dgm:pt>
    <dgm:pt modelId="{AC47EAC2-1F76-4902-A6A2-922D4EDEDE94}">
      <dgm:prSet phldrT="[Text]"/>
      <dgm:spPr/>
      <dgm:t>
        <a:bodyPr/>
        <a:lstStyle/>
        <a:p>
          <a:r>
            <a:rPr lang="en-US" dirty="0" smtClean="0"/>
            <a:t>34 algebra texts</a:t>
          </a:r>
          <a:br>
            <a:rPr lang="en-US" dirty="0" smtClean="0"/>
          </a:br>
          <a:endParaRPr lang="en-US" dirty="0"/>
        </a:p>
      </dgm:t>
    </dgm:pt>
    <dgm:pt modelId="{2ECD664A-0CC4-4140-A11F-0A83776C34AA}" type="parTrans" cxnId="{8C5836E1-BD5D-4483-BE6F-53A7DE5791BE}">
      <dgm:prSet/>
      <dgm:spPr/>
      <dgm:t>
        <a:bodyPr/>
        <a:lstStyle/>
        <a:p>
          <a:endParaRPr lang="en-US"/>
        </a:p>
      </dgm:t>
    </dgm:pt>
    <dgm:pt modelId="{45F86955-AF67-4D12-8BF1-557BAD24F17A}" type="sibTrans" cxnId="{8C5836E1-BD5D-4483-BE6F-53A7DE5791BE}">
      <dgm:prSet/>
      <dgm:spPr/>
      <dgm:t>
        <a:bodyPr/>
        <a:lstStyle/>
        <a:p>
          <a:endParaRPr lang="en-US"/>
        </a:p>
      </dgm:t>
    </dgm:pt>
    <dgm:pt modelId="{5023871A-2DF4-4CA8-9CFD-DF9A36AFE0C2}">
      <dgm:prSet phldrT="[Text]"/>
      <dgm:spPr/>
      <dgm:t>
        <a:bodyPr/>
        <a:lstStyle/>
        <a:p>
          <a:r>
            <a:rPr lang="en-US" sz="1700" dirty="0" smtClean="0"/>
            <a:t>3 algebra texts:</a:t>
          </a:r>
          <a:br>
            <a:rPr lang="en-US" sz="1700" dirty="0" smtClean="0"/>
          </a:br>
          <a:r>
            <a:rPr lang="en-US" sz="1700" i="1" dirty="0" smtClean="0"/>
            <a:t>Agile Mind</a:t>
          </a:r>
          <a:br>
            <a:rPr lang="en-US" sz="1700" i="1" dirty="0" smtClean="0"/>
          </a:br>
          <a:r>
            <a:rPr lang="en-US" sz="1700" i="1" dirty="0" smtClean="0"/>
            <a:t>Cognitive Tutor</a:t>
          </a:r>
          <a:br>
            <a:rPr lang="en-US" sz="1700" i="1" dirty="0" smtClean="0"/>
          </a:br>
          <a:r>
            <a:rPr lang="en-US" sz="1700" i="1" dirty="0" smtClean="0"/>
            <a:t>Glencoe</a:t>
          </a:r>
          <a:endParaRPr lang="en-US" sz="1700" dirty="0"/>
        </a:p>
      </dgm:t>
    </dgm:pt>
    <dgm:pt modelId="{CD3FDE2E-55DF-487C-8FF1-9D69F37F8782}" type="parTrans" cxnId="{98574F88-8146-47FB-ACF2-E32AE98C5C1D}">
      <dgm:prSet/>
      <dgm:spPr/>
      <dgm:t>
        <a:bodyPr/>
        <a:lstStyle/>
        <a:p>
          <a:endParaRPr lang="en-US"/>
        </a:p>
      </dgm:t>
    </dgm:pt>
    <dgm:pt modelId="{7B280BB3-A11E-4E7A-B9C7-9ED001604E2F}" type="sibTrans" cxnId="{98574F88-8146-47FB-ACF2-E32AE98C5C1D}">
      <dgm:prSet/>
      <dgm:spPr/>
      <dgm:t>
        <a:bodyPr/>
        <a:lstStyle/>
        <a:p>
          <a:endParaRPr lang="en-US"/>
        </a:p>
      </dgm:t>
    </dgm:pt>
    <dgm:pt modelId="{E494ED9C-882F-4912-8B10-26E3D9D5735D}">
      <dgm:prSet phldrT="[Text]"/>
      <dgm:spPr/>
      <dgm:t>
        <a:bodyPr/>
        <a:lstStyle/>
        <a:p>
          <a:r>
            <a:rPr lang="en-US" sz="1800" dirty="0" smtClean="0"/>
            <a:t>337 teachers qualified</a:t>
          </a:r>
          <a:br>
            <a:rPr lang="en-US" sz="1800" dirty="0" smtClean="0"/>
          </a:br>
          <a:endParaRPr lang="en-US" sz="1800" dirty="0"/>
        </a:p>
      </dgm:t>
    </dgm:pt>
    <dgm:pt modelId="{8E45C909-23E4-46F8-B590-C45069B55E55}" type="parTrans" cxnId="{EB73BBA6-5A2A-4B78-B5C3-96C972A08DE6}">
      <dgm:prSet/>
      <dgm:spPr/>
      <dgm:t>
        <a:bodyPr/>
        <a:lstStyle/>
        <a:p>
          <a:endParaRPr lang="en-US"/>
        </a:p>
      </dgm:t>
    </dgm:pt>
    <dgm:pt modelId="{AACC7ADC-331A-49AF-A724-D5E56096D8D7}" type="sibTrans" cxnId="{EB73BBA6-5A2A-4B78-B5C3-96C972A08DE6}">
      <dgm:prSet/>
      <dgm:spPr/>
      <dgm:t>
        <a:bodyPr/>
        <a:lstStyle/>
        <a:p>
          <a:endParaRPr lang="en-US"/>
        </a:p>
      </dgm:t>
    </dgm:pt>
    <dgm:pt modelId="{6A876814-FCCF-4C1F-A352-CA03FC7389E4}">
      <dgm:prSet phldrT="[Text]" custT="1"/>
      <dgm:spPr/>
      <dgm:t>
        <a:bodyPr/>
        <a:lstStyle/>
        <a:p>
          <a:r>
            <a:rPr lang="en-US" sz="1800" dirty="0" smtClean="0"/>
            <a:t/>
          </a:r>
          <a:br>
            <a:rPr lang="en-US" sz="1800" dirty="0" smtClean="0"/>
          </a:br>
          <a:r>
            <a:rPr lang="en-US" sz="1800" dirty="0" smtClean="0"/>
            <a:t/>
          </a:r>
          <a:br>
            <a:rPr lang="en-US" sz="1800" dirty="0" smtClean="0"/>
          </a:br>
          <a:r>
            <a:rPr lang="en-US" sz="1800" dirty="0" smtClean="0"/>
            <a:t/>
          </a:r>
          <a:br>
            <a:rPr lang="en-US" sz="1800" dirty="0" smtClean="0"/>
          </a:br>
          <a:r>
            <a:rPr lang="en-US" sz="1800" dirty="0" smtClean="0"/>
            <a:t/>
          </a:r>
          <a:br>
            <a:rPr lang="en-US" sz="1800" dirty="0" smtClean="0"/>
          </a:br>
          <a:r>
            <a:rPr lang="en-US" sz="1000" dirty="0" smtClean="0"/>
            <a:t/>
          </a:r>
          <a:br>
            <a:rPr lang="en-US" sz="1000" dirty="0" smtClean="0"/>
          </a:br>
          <a:endParaRPr lang="en-US" sz="1000" dirty="0"/>
        </a:p>
      </dgm:t>
    </dgm:pt>
    <dgm:pt modelId="{DCCF506F-F188-46EA-B755-0FD4945FDF66}" type="parTrans" cxnId="{D97EA3FF-562D-486F-82FC-5A5CC965FF16}">
      <dgm:prSet/>
      <dgm:spPr/>
      <dgm:t>
        <a:bodyPr/>
        <a:lstStyle/>
        <a:p>
          <a:endParaRPr lang="en-US"/>
        </a:p>
      </dgm:t>
    </dgm:pt>
    <dgm:pt modelId="{E9542EA0-35FE-417C-801D-52B7CDDEBEAD}" type="sibTrans" cxnId="{D97EA3FF-562D-486F-82FC-5A5CC965FF16}">
      <dgm:prSet/>
      <dgm:spPr/>
      <dgm:t>
        <a:bodyPr/>
        <a:lstStyle/>
        <a:p>
          <a:endParaRPr lang="en-US"/>
        </a:p>
      </dgm:t>
    </dgm:pt>
    <dgm:pt modelId="{0C0D3387-C815-444E-9B26-3E1ECD74901C}">
      <dgm:prSet phldrT="[Text]"/>
      <dgm:spPr/>
      <dgm:t>
        <a:bodyPr/>
        <a:lstStyle/>
        <a:p>
          <a:r>
            <a:rPr lang="en-US" dirty="0" smtClean="0"/>
            <a:t>Must have HS certification</a:t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1F4A9592-378B-471F-8110-859B72D38B84}" type="parTrans" cxnId="{972BD220-2210-4EB3-AB59-416F432C530A}">
      <dgm:prSet/>
      <dgm:spPr/>
      <dgm:t>
        <a:bodyPr/>
        <a:lstStyle/>
        <a:p>
          <a:endParaRPr lang="en-US"/>
        </a:p>
      </dgm:t>
    </dgm:pt>
    <dgm:pt modelId="{67596B38-ECF3-4952-8D1D-38A7F322AACB}" type="sibTrans" cxnId="{972BD220-2210-4EB3-AB59-416F432C530A}">
      <dgm:prSet/>
      <dgm:spPr/>
      <dgm:t>
        <a:bodyPr/>
        <a:lstStyle/>
        <a:p>
          <a:endParaRPr lang="en-US"/>
        </a:p>
      </dgm:t>
    </dgm:pt>
    <dgm:pt modelId="{CE058488-630A-4BD8-A054-A4FBF5A32A4D}">
      <dgm:prSet phldrT="[Text]"/>
      <dgm:spPr/>
      <dgm:t>
        <a:bodyPr/>
        <a:lstStyle/>
        <a:p>
          <a:r>
            <a:rPr lang="en-US" dirty="0" smtClean="0"/>
            <a:t>7% students</a:t>
          </a:r>
          <a:endParaRPr lang="en-US" dirty="0"/>
        </a:p>
      </dgm:t>
    </dgm:pt>
    <dgm:pt modelId="{F9526999-DF55-4376-B115-488C76195F16}" type="parTrans" cxnId="{D73F286F-4530-4993-87F6-8809E495AC92}">
      <dgm:prSet/>
      <dgm:spPr/>
      <dgm:t>
        <a:bodyPr/>
        <a:lstStyle/>
        <a:p>
          <a:endParaRPr lang="en-US"/>
        </a:p>
      </dgm:t>
    </dgm:pt>
    <dgm:pt modelId="{7823C6E3-59A4-4BDA-9049-B7E03C0A672E}" type="sibTrans" cxnId="{D73F286F-4530-4993-87F6-8809E495AC92}">
      <dgm:prSet/>
      <dgm:spPr/>
      <dgm:t>
        <a:bodyPr/>
        <a:lstStyle/>
        <a:p>
          <a:endParaRPr lang="en-US"/>
        </a:p>
      </dgm:t>
    </dgm:pt>
    <dgm:pt modelId="{5A422144-FDD7-4AED-945B-25D26952D53B}">
      <dgm:prSet phldrT="[Text]"/>
      <dgm:spPr/>
      <dgm:t>
        <a:bodyPr/>
        <a:lstStyle/>
        <a:p>
          <a:r>
            <a:rPr lang="en-US" sz="1700" dirty="0" smtClean="0"/>
            <a:t>New qualification route for teachers &amp; schools </a:t>
          </a:r>
          <a:endParaRPr lang="en-US" sz="1700" dirty="0"/>
        </a:p>
      </dgm:t>
    </dgm:pt>
    <dgm:pt modelId="{BA94E42F-6C40-4B04-8CC2-E15DA9834574}" type="parTrans" cxnId="{4D52C9C2-BD33-4A0C-B088-82DF540FBA48}">
      <dgm:prSet/>
      <dgm:spPr/>
      <dgm:t>
        <a:bodyPr/>
        <a:lstStyle/>
        <a:p>
          <a:endParaRPr lang="en-US"/>
        </a:p>
      </dgm:t>
    </dgm:pt>
    <dgm:pt modelId="{35899838-3B98-49A9-B03E-AE17B313E7BA}" type="sibTrans" cxnId="{4D52C9C2-BD33-4A0C-B088-82DF540FBA48}">
      <dgm:prSet/>
      <dgm:spPr/>
      <dgm:t>
        <a:bodyPr/>
        <a:lstStyle/>
        <a:p>
          <a:endParaRPr lang="en-US"/>
        </a:p>
      </dgm:t>
    </dgm:pt>
    <dgm:pt modelId="{FBEAE4C1-B1EE-4478-BCFC-110B32B04271}">
      <dgm:prSet phldrT="[Text]"/>
      <dgm:spPr/>
      <dgm:t>
        <a:bodyPr/>
        <a:lstStyle/>
        <a:p>
          <a:r>
            <a:rPr lang="en-US" dirty="0" smtClean="0"/>
            <a:t>2004</a:t>
          </a:r>
          <a:endParaRPr lang="en-US" dirty="0"/>
        </a:p>
      </dgm:t>
    </dgm:pt>
    <dgm:pt modelId="{4BEA9E6A-669A-43B8-863E-C6E4B6977186}" type="parTrans" cxnId="{8C051B6C-85E8-49B1-ADA7-EC185973093D}">
      <dgm:prSet/>
      <dgm:spPr/>
      <dgm:t>
        <a:bodyPr/>
        <a:lstStyle/>
        <a:p>
          <a:endParaRPr lang="en-US"/>
        </a:p>
      </dgm:t>
    </dgm:pt>
    <dgm:pt modelId="{D5DBB26C-EC08-4727-A54C-9A820F9733EE}" type="sibTrans" cxnId="{8C051B6C-85E8-49B1-ADA7-EC185973093D}">
      <dgm:prSet/>
      <dgm:spPr/>
      <dgm:t>
        <a:bodyPr/>
        <a:lstStyle/>
        <a:p>
          <a:endParaRPr lang="en-US"/>
        </a:p>
      </dgm:t>
    </dgm:pt>
    <dgm:pt modelId="{F5E7D955-CDCB-4CF9-8A25-58E3C6B216C2}">
      <dgm:prSet phldrT="[Text]"/>
      <dgm:spPr/>
      <dgm:t>
        <a:bodyPr/>
        <a:lstStyle/>
        <a:p>
          <a:r>
            <a:rPr lang="en-US" dirty="0" smtClean="0"/>
            <a:t>2007</a:t>
          </a:r>
          <a:endParaRPr lang="en-US" dirty="0"/>
        </a:p>
      </dgm:t>
    </dgm:pt>
    <dgm:pt modelId="{C124B9AD-256B-44C8-9A83-0D5BC343711B}" type="parTrans" cxnId="{9C87A727-6E10-4107-96C3-F2B99F68F718}">
      <dgm:prSet/>
      <dgm:spPr/>
      <dgm:t>
        <a:bodyPr/>
        <a:lstStyle/>
        <a:p>
          <a:endParaRPr lang="en-US"/>
        </a:p>
      </dgm:t>
    </dgm:pt>
    <dgm:pt modelId="{E2E77FD1-1D45-4698-94E5-5C18D96E44D0}" type="sibTrans" cxnId="{9C87A727-6E10-4107-96C3-F2B99F68F718}">
      <dgm:prSet/>
      <dgm:spPr/>
      <dgm:t>
        <a:bodyPr/>
        <a:lstStyle/>
        <a:p>
          <a:endParaRPr lang="en-US"/>
        </a:p>
      </dgm:t>
    </dgm:pt>
    <dgm:pt modelId="{D12BBB60-3322-4D47-8C12-3E54524A9C72}">
      <dgm:prSet phldrT="[Text]"/>
      <dgm:spPr/>
      <dgm:t>
        <a:bodyPr/>
        <a:lstStyle/>
        <a:p>
          <a:r>
            <a:rPr lang="en-US" sz="1800" dirty="0" smtClean="0"/>
            <a:t>49 schools approved for grade 8 algebra</a:t>
          </a:r>
          <a:endParaRPr lang="en-US" sz="1800" dirty="0"/>
        </a:p>
      </dgm:t>
    </dgm:pt>
    <dgm:pt modelId="{A40E813F-5224-4208-962E-AE14FEA58804}" type="parTrans" cxnId="{96B0EC1D-CE4C-4269-87A6-2721A7C4082B}">
      <dgm:prSet/>
      <dgm:spPr/>
      <dgm:t>
        <a:bodyPr/>
        <a:lstStyle/>
        <a:p>
          <a:endParaRPr lang="en-US"/>
        </a:p>
      </dgm:t>
    </dgm:pt>
    <dgm:pt modelId="{AF9507E9-4DED-46A4-A3D2-7678B699DB82}" type="sibTrans" cxnId="{96B0EC1D-CE4C-4269-87A6-2721A7C4082B}">
      <dgm:prSet/>
      <dgm:spPr/>
      <dgm:t>
        <a:bodyPr/>
        <a:lstStyle/>
        <a:p>
          <a:endParaRPr lang="en-US"/>
        </a:p>
      </dgm:t>
    </dgm:pt>
    <dgm:pt modelId="{AA32556E-C6B7-4261-B3A8-85DB5473BB9D}">
      <dgm:prSet phldrT="[Text]"/>
      <dgm:spPr/>
      <dgm:t>
        <a:bodyPr/>
        <a:lstStyle/>
        <a:p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625B8A95-2261-406B-BB50-247F2DCE4B1C}" type="parTrans" cxnId="{52CCA488-193F-4E3D-BCE4-606B3B074384}">
      <dgm:prSet/>
      <dgm:spPr/>
      <dgm:t>
        <a:bodyPr/>
        <a:lstStyle/>
        <a:p>
          <a:endParaRPr lang="en-US"/>
        </a:p>
      </dgm:t>
    </dgm:pt>
    <dgm:pt modelId="{A0444F88-CBED-46A1-90DC-1E2DD480B9E9}" type="sibTrans" cxnId="{52CCA488-193F-4E3D-BCE4-606B3B074384}">
      <dgm:prSet/>
      <dgm:spPr/>
      <dgm:t>
        <a:bodyPr/>
        <a:lstStyle/>
        <a:p>
          <a:endParaRPr lang="en-US"/>
        </a:p>
      </dgm:t>
    </dgm:pt>
    <dgm:pt modelId="{13375828-D049-41B8-BCAA-965838A101B1}">
      <dgm:prSet phldrT="[Text]"/>
      <dgm:spPr/>
      <dgm:t>
        <a:bodyPr/>
        <a:lstStyle/>
        <a:p>
          <a:endParaRPr lang="en-US" dirty="0"/>
        </a:p>
      </dgm:t>
    </dgm:pt>
    <dgm:pt modelId="{C535FB74-5ADD-4586-8350-D2B7A9EA398A}" type="parTrans" cxnId="{7401FEAA-E730-49B6-B783-821A7266A4AC}">
      <dgm:prSet/>
      <dgm:spPr/>
      <dgm:t>
        <a:bodyPr/>
        <a:lstStyle/>
        <a:p>
          <a:endParaRPr lang="en-US"/>
        </a:p>
      </dgm:t>
    </dgm:pt>
    <dgm:pt modelId="{B8283554-89C4-4170-A903-1FBA7D8F40D4}" type="sibTrans" cxnId="{7401FEAA-E730-49B6-B783-821A7266A4AC}">
      <dgm:prSet/>
      <dgm:spPr/>
      <dgm:t>
        <a:bodyPr/>
        <a:lstStyle/>
        <a:p>
          <a:endParaRPr lang="en-US"/>
        </a:p>
      </dgm:t>
    </dgm:pt>
    <dgm:pt modelId="{88E9B59E-C8BE-440F-81F9-AC739DD235DC}">
      <dgm:prSet phldrT="[Text]"/>
      <dgm:spPr/>
      <dgm:t>
        <a:bodyPr/>
        <a:lstStyle/>
        <a:p>
          <a:endParaRPr lang="en-US" dirty="0"/>
        </a:p>
      </dgm:t>
    </dgm:pt>
    <dgm:pt modelId="{9D91DA5D-0CE1-49A7-B0F5-E99DBDEFB1C8}" type="parTrans" cxnId="{7B72A375-FF26-4F67-A84A-7C0E4BAA2629}">
      <dgm:prSet/>
      <dgm:spPr/>
      <dgm:t>
        <a:bodyPr/>
        <a:lstStyle/>
        <a:p>
          <a:endParaRPr lang="en-US"/>
        </a:p>
      </dgm:t>
    </dgm:pt>
    <dgm:pt modelId="{CDA4198F-83E1-4D79-988B-193A06589C7D}" type="sibTrans" cxnId="{7B72A375-FF26-4F67-A84A-7C0E4BAA2629}">
      <dgm:prSet/>
      <dgm:spPr/>
      <dgm:t>
        <a:bodyPr/>
        <a:lstStyle/>
        <a:p>
          <a:endParaRPr lang="en-US"/>
        </a:p>
      </dgm:t>
    </dgm:pt>
    <dgm:pt modelId="{3BD871C2-EF9C-4468-8B41-DFB8FCAC698E}">
      <dgm:prSet phldrT="[Text]"/>
      <dgm:spPr/>
      <dgm:t>
        <a:bodyPr/>
        <a:lstStyle/>
        <a:p>
          <a:r>
            <a:rPr lang="en-US" dirty="0" smtClean="0"/>
            <a:t>39 teachers granted new algebra qualification</a:t>
          </a:r>
          <a:endParaRPr lang="en-US" dirty="0"/>
        </a:p>
      </dgm:t>
    </dgm:pt>
    <dgm:pt modelId="{39A6123A-61E5-4860-A714-0DF82B5D39B5}" type="parTrans" cxnId="{26CBD261-9492-4418-A1A9-240A160EC283}">
      <dgm:prSet/>
      <dgm:spPr/>
      <dgm:t>
        <a:bodyPr/>
        <a:lstStyle/>
        <a:p>
          <a:endParaRPr lang="en-US"/>
        </a:p>
      </dgm:t>
    </dgm:pt>
    <dgm:pt modelId="{42246CDE-49B7-4443-AB3B-CF29D3B8FFBD}" type="sibTrans" cxnId="{26CBD261-9492-4418-A1A9-240A160EC283}">
      <dgm:prSet/>
      <dgm:spPr/>
      <dgm:t>
        <a:bodyPr/>
        <a:lstStyle/>
        <a:p>
          <a:endParaRPr lang="en-US"/>
        </a:p>
      </dgm:t>
    </dgm:pt>
    <dgm:pt modelId="{7007FF57-784C-4989-B197-31247BCD4DB6}">
      <dgm:prSet phldrT="[Text]" custT="1"/>
      <dgm:spPr/>
      <dgm:t>
        <a:bodyPr/>
        <a:lstStyle/>
        <a:p>
          <a:r>
            <a:rPr lang="en-US" sz="1700" i="1" strike="sngStrike" dirty="0" smtClean="0"/>
            <a:t>Glencoe</a:t>
          </a:r>
          <a:r>
            <a:rPr lang="en-US" sz="1700" i="1" dirty="0" smtClean="0"/>
            <a:t/>
          </a:r>
          <a:br>
            <a:rPr lang="en-US" sz="1700" i="1" dirty="0" smtClean="0"/>
          </a:br>
          <a:r>
            <a:rPr lang="en-US" sz="1700" i="1" dirty="0" smtClean="0"/>
            <a:t>CME</a:t>
          </a:r>
          <a:endParaRPr lang="en-US" sz="1700" i="1" dirty="0"/>
        </a:p>
      </dgm:t>
    </dgm:pt>
    <dgm:pt modelId="{E1C87EBF-AD80-40A7-B75E-72B0F1A5C106}" type="parTrans" cxnId="{6BE69B71-B75B-4322-A498-55B17E6C29E9}">
      <dgm:prSet/>
      <dgm:spPr/>
      <dgm:t>
        <a:bodyPr/>
        <a:lstStyle/>
        <a:p>
          <a:endParaRPr lang="en-US"/>
        </a:p>
      </dgm:t>
    </dgm:pt>
    <dgm:pt modelId="{187CFBF7-3FFE-4081-B343-CCCE1072D10E}" type="sibTrans" cxnId="{6BE69B71-B75B-4322-A498-55B17E6C29E9}">
      <dgm:prSet/>
      <dgm:spPr/>
      <dgm:t>
        <a:bodyPr/>
        <a:lstStyle/>
        <a:p>
          <a:endParaRPr lang="en-US"/>
        </a:p>
      </dgm:t>
    </dgm:pt>
    <dgm:pt modelId="{0DA4BF05-8001-46CA-9759-A097B250C1C3}">
      <dgm:prSet phldrT="[Text]"/>
      <dgm:spPr/>
      <dgm:t>
        <a:bodyPr/>
        <a:lstStyle/>
        <a:p>
          <a:endParaRPr lang="en-US" sz="1800" dirty="0"/>
        </a:p>
      </dgm:t>
    </dgm:pt>
    <dgm:pt modelId="{A0154C2E-027A-429C-B042-F68D8E11FDB1}" type="parTrans" cxnId="{25EB67E1-9F71-45A4-9C73-8E12F9EB25FA}">
      <dgm:prSet/>
      <dgm:spPr/>
      <dgm:t>
        <a:bodyPr/>
        <a:lstStyle/>
        <a:p>
          <a:endParaRPr lang="en-US"/>
        </a:p>
      </dgm:t>
    </dgm:pt>
    <dgm:pt modelId="{C4B79804-0E56-4B08-8A0E-66A3CEAB3732}" type="sibTrans" cxnId="{25EB67E1-9F71-45A4-9C73-8E12F9EB25FA}">
      <dgm:prSet/>
      <dgm:spPr/>
      <dgm:t>
        <a:bodyPr/>
        <a:lstStyle/>
        <a:p>
          <a:endParaRPr lang="en-US"/>
        </a:p>
      </dgm:t>
    </dgm:pt>
    <dgm:pt modelId="{7737F3A3-C0A7-446D-A67A-744868B30D88}">
      <dgm:prSet phldrT="[Text]"/>
      <dgm:spPr/>
      <dgm:t>
        <a:bodyPr/>
        <a:lstStyle/>
        <a:p>
          <a:endParaRPr lang="en-US" sz="1800" dirty="0"/>
        </a:p>
      </dgm:t>
    </dgm:pt>
    <dgm:pt modelId="{48BEA740-567F-486A-A629-1DBAD9C491DA}" type="parTrans" cxnId="{83F113B5-40C4-438E-BCA8-238CE2ADD07E}">
      <dgm:prSet/>
      <dgm:spPr/>
      <dgm:t>
        <a:bodyPr/>
        <a:lstStyle/>
        <a:p>
          <a:endParaRPr lang="en-US"/>
        </a:p>
      </dgm:t>
    </dgm:pt>
    <dgm:pt modelId="{5B00F14A-C120-4DEA-9395-63971BD4270C}" type="sibTrans" cxnId="{83F113B5-40C4-438E-BCA8-238CE2ADD07E}">
      <dgm:prSet/>
      <dgm:spPr/>
      <dgm:t>
        <a:bodyPr/>
        <a:lstStyle/>
        <a:p>
          <a:endParaRPr lang="en-US"/>
        </a:p>
      </dgm:t>
    </dgm:pt>
    <dgm:pt modelId="{E196D33C-DF6C-4F9D-96C0-5D7D47EFCF3B}">
      <dgm:prSet phldrT="[Text]"/>
      <dgm:spPr/>
      <dgm:t>
        <a:bodyPr/>
        <a:lstStyle/>
        <a:p>
          <a:endParaRPr lang="en-US" dirty="0"/>
        </a:p>
      </dgm:t>
    </dgm:pt>
    <dgm:pt modelId="{FF467642-67A0-41E3-96A6-93AC9F1310F1}" type="parTrans" cxnId="{1EF9DADA-CB65-4A11-87E0-D3B0BF76D551}">
      <dgm:prSet/>
      <dgm:spPr/>
      <dgm:t>
        <a:bodyPr/>
        <a:lstStyle/>
        <a:p>
          <a:endParaRPr lang="en-US"/>
        </a:p>
      </dgm:t>
    </dgm:pt>
    <dgm:pt modelId="{34564750-951C-4FD1-9522-0947B6045DAB}" type="sibTrans" cxnId="{1EF9DADA-CB65-4A11-87E0-D3B0BF76D551}">
      <dgm:prSet/>
      <dgm:spPr/>
      <dgm:t>
        <a:bodyPr/>
        <a:lstStyle/>
        <a:p>
          <a:endParaRPr lang="en-US"/>
        </a:p>
      </dgm:t>
    </dgm:pt>
    <dgm:pt modelId="{83C6C181-AE5C-4827-9EB1-8F9D5E84BEF1}">
      <dgm:prSet phldrT="[Text]"/>
      <dgm:spPr/>
      <dgm:t>
        <a:bodyPr/>
        <a:lstStyle/>
        <a:p>
          <a:endParaRPr lang="en-US" dirty="0"/>
        </a:p>
      </dgm:t>
    </dgm:pt>
    <dgm:pt modelId="{8A6B1A42-83F4-49E1-8B82-6840D6134023}" type="parTrans" cxnId="{6A703D61-DC25-4CA3-9454-45BF06F2F2F9}">
      <dgm:prSet/>
      <dgm:spPr/>
      <dgm:t>
        <a:bodyPr/>
        <a:lstStyle/>
        <a:p>
          <a:endParaRPr lang="en-US"/>
        </a:p>
      </dgm:t>
    </dgm:pt>
    <dgm:pt modelId="{219B249C-CE8C-4BFC-8188-4B42FD5699EE}" type="sibTrans" cxnId="{6A703D61-DC25-4CA3-9454-45BF06F2F2F9}">
      <dgm:prSet/>
      <dgm:spPr/>
      <dgm:t>
        <a:bodyPr/>
        <a:lstStyle/>
        <a:p>
          <a:endParaRPr lang="en-US"/>
        </a:p>
      </dgm:t>
    </dgm:pt>
    <dgm:pt modelId="{62A57EEA-64F9-4BD2-B299-C541A1FFE862}">
      <dgm:prSet phldrT="[Text]" custT="1"/>
      <dgm:spPr/>
      <dgm:t>
        <a:bodyPr/>
        <a:lstStyle/>
        <a:p>
          <a:endParaRPr lang="en-US" sz="800" dirty="0"/>
        </a:p>
      </dgm:t>
    </dgm:pt>
    <dgm:pt modelId="{9AE28411-9B4A-4501-B71F-18031B9F67A2}" type="parTrans" cxnId="{BA711F38-8559-4BDD-BF9B-21F87772202C}">
      <dgm:prSet/>
      <dgm:spPr/>
      <dgm:t>
        <a:bodyPr/>
        <a:lstStyle/>
        <a:p>
          <a:endParaRPr lang="en-US"/>
        </a:p>
      </dgm:t>
    </dgm:pt>
    <dgm:pt modelId="{BA01A34B-246E-4AB0-9B4A-5D3C156062FF}" type="sibTrans" cxnId="{BA711F38-8559-4BDD-BF9B-21F87772202C}">
      <dgm:prSet/>
      <dgm:spPr/>
      <dgm:t>
        <a:bodyPr/>
        <a:lstStyle/>
        <a:p>
          <a:endParaRPr lang="en-US"/>
        </a:p>
      </dgm:t>
    </dgm:pt>
    <dgm:pt modelId="{525B12C6-01DA-4097-B888-53207638FD80}">
      <dgm:prSet phldrT="[Text]"/>
      <dgm:spPr/>
      <dgm:t>
        <a:bodyPr/>
        <a:lstStyle/>
        <a:p>
          <a:r>
            <a:rPr lang="en-US" sz="1800" dirty="0" smtClean="0"/>
            <a:t>145 schools approved</a:t>
          </a:r>
          <a:br>
            <a:rPr lang="en-US" sz="1800" dirty="0" smtClean="0"/>
          </a:br>
          <a:endParaRPr lang="en-US" sz="1800" dirty="0"/>
        </a:p>
      </dgm:t>
    </dgm:pt>
    <dgm:pt modelId="{4D5DF08B-49E6-489D-ABBC-544A6A1EAC8E}" type="parTrans" cxnId="{57F093AE-90B1-4241-893A-BC2A73C514EF}">
      <dgm:prSet/>
      <dgm:spPr/>
      <dgm:t>
        <a:bodyPr/>
        <a:lstStyle/>
        <a:p>
          <a:endParaRPr lang="en-US"/>
        </a:p>
      </dgm:t>
    </dgm:pt>
    <dgm:pt modelId="{B5E78311-7F86-4E0C-AA21-872ABE9CE1C4}" type="sibTrans" cxnId="{57F093AE-90B1-4241-893A-BC2A73C514EF}">
      <dgm:prSet/>
      <dgm:spPr/>
      <dgm:t>
        <a:bodyPr/>
        <a:lstStyle/>
        <a:p>
          <a:endParaRPr lang="en-US"/>
        </a:p>
      </dgm:t>
    </dgm:pt>
    <dgm:pt modelId="{32E15BC7-7A4E-4AB0-98AE-DF38E3C619C2}">
      <dgm:prSet phldrT="[Text]"/>
      <dgm:spPr/>
      <dgm:t>
        <a:bodyPr/>
        <a:lstStyle/>
        <a:p>
          <a:r>
            <a:rPr lang="en-US" sz="1800" dirty="0" smtClean="0"/>
            <a:t>12% students</a:t>
          </a:r>
          <a:endParaRPr lang="en-US" sz="1800" dirty="0"/>
        </a:p>
      </dgm:t>
    </dgm:pt>
    <dgm:pt modelId="{1B48BFB0-3A1F-421C-9950-167E72D365E8}" type="parTrans" cxnId="{C57A28F6-DBF4-4E61-A8B9-CDDBAC7F5607}">
      <dgm:prSet/>
      <dgm:spPr/>
      <dgm:t>
        <a:bodyPr/>
        <a:lstStyle/>
        <a:p>
          <a:endParaRPr lang="en-US"/>
        </a:p>
      </dgm:t>
    </dgm:pt>
    <dgm:pt modelId="{CA29FCC9-4A59-438E-9540-E1F23086FE5C}" type="sibTrans" cxnId="{C57A28F6-DBF4-4E61-A8B9-CDDBAC7F5607}">
      <dgm:prSet/>
      <dgm:spPr/>
      <dgm:t>
        <a:bodyPr/>
        <a:lstStyle/>
        <a:p>
          <a:endParaRPr lang="en-US"/>
        </a:p>
      </dgm:t>
    </dgm:pt>
    <dgm:pt modelId="{003FA68C-9A3D-4009-BA30-98D3E032137A}">
      <dgm:prSet phldrT="[Text]"/>
      <dgm:spPr/>
      <dgm:t>
        <a:bodyPr/>
        <a:lstStyle/>
        <a:p>
          <a:endParaRPr lang="en-US" sz="1800" dirty="0"/>
        </a:p>
      </dgm:t>
    </dgm:pt>
    <dgm:pt modelId="{13DA3603-8E25-44EA-999B-C43EC068E38E}" type="parTrans" cxnId="{44AC5D3E-5759-4F5D-BA28-C568E2E1E322}">
      <dgm:prSet/>
      <dgm:spPr/>
      <dgm:t>
        <a:bodyPr/>
        <a:lstStyle/>
        <a:p>
          <a:endParaRPr lang="en-US"/>
        </a:p>
      </dgm:t>
    </dgm:pt>
    <dgm:pt modelId="{ED35F203-3497-4F21-BCF4-6AF3FDB59808}" type="sibTrans" cxnId="{44AC5D3E-5759-4F5D-BA28-C568E2E1E322}">
      <dgm:prSet/>
      <dgm:spPr/>
      <dgm:t>
        <a:bodyPr/>
        <a:lstStyle/>
        <a:p>
          <a:endParaRPr lang="en-US"/>
        </a:p>
      </dgm:t>
    </dgm:pt>
    <dgm:pt modelId="{233CCCC6-54FF-45EE-9175-50919AE019E4}">
      <dgm:prSet phldrT="[Text]"/>
      <dgm:spPr/>
      <dgm:t>
        <a:bodyPr/>
        <a:lstStyle/>
        <a:p>
          <a:endParaRPr lang="en-US" dirty="0"/>
        </a:p>
      </dgm:t>
    </dgm:pt>
    <dgm:pt modelId="{2E6E007D-0182-4AE1-BF33-6C9773144C40}" type="parTrans" cxnId="{C280E282-A3BC-4038-A28E-3A0983FB3C63}">
      <dgm:prSet/>
      <dgm:spPr/>
      <dgm:t>
        <a:bodyPr/>
        <a:lstStyle/>
        <a:p>
          <a:endParaRPr lang="en-US"/>
        </a:p>
      </dgm:t>
    </dgm:pt>
    <dgm:pt modelId="{8983411D-175B-47F5-BC69-27281E9430D4}" type="sibTrans" cxnId="{C280E282-A3BC-4038-A28E-3A0983FB3C63}">
      <dgm:prSet/>
      <dgm:spPr/>
      <dgm:t>
        <a:bodyPr/>
        <a:lstStyle/>
        <a:p>
          <a:endParaRPr lang="en-US"/>
        </a:p>
      </dgm:t>
    </dgm:pt>
    <dgm:pt modelId="{D5CE053F-8DCC-44D7-82C4-3F07AD7A3491}">
      <dgm:prSet phldrT="[Text]"/>
      <dgm:spPr/>
      <dgm:t>
        <a:bodyPr/>
        <a:lstStyle/>
        <a:p>
          <a:endParaRPr lang="en-US" sz="1800" dirty="0"/>
        </a:p>
      </dgm:t>
    </dgm:pt>
    <dgm:pt modelId="{15545148-8A99-4ED2-89CB-BE6A34C33897}" type="parTrans" cxnId="{E7B6CFE5-C588-4796-BE39-3D85E675A326}">
      <dgm:prSet/>
      <dgm:spPr/>
      <dgm:t>
        <a:bodyPr/>
        <a:lstStyle/>
        <a:p>
          <a:endParaRPr lang="en-US"/>
        </a:p>
      </dgm:t>
    </dgm:pt>
    <dgm:pt modelId="{AAA9F268-6C61-4245-BC8A-81E0C814DFF1}" type="sibTrans" cxnId="{E7B6CFE5-C588-4796-BE39-3D85E675A326}">
      <dgm:prSet/>
      <dgm:spPr/>
      <dgm:t>
        <a:bodyPr/>
        <a:lstStyle/>
        <a:p>
          <a:endParaRPr lang="en-US"/>
        </a:p>
      </dgm:t>
    </dgm:pt>
    <dgm:pt modelId="{AC17F9ED-EA7A-4CE1-8A53-D5B2F7FC8AF6}" type="pres">
      <dgm:prSet presAssocID="{F4341781-F3CE-4A32-A77C-5D8A9345BF71}" presName="Name0" presStyleCnt="0">
        <dgm:presLayoutVars>
          <dgm:dir/>
          <dgm:animLvl val="lvl"/>
          <dgm:resizeHandles val="exact"/>
        </dgm:presLayoutVars>
      </dgm:prSet>
      <dgm:spPr/>
    </dgm:pt>
    <dgm:pt modelId="{CE6B4C98-816A-46D5-B995-16B9AB1F50FD}" type="pres">
      <dgm:prSet presAssocID="{766AE247-3B1B-4643-8F0C-169818312C7A}" presName="composite" presStyleCnt="0"/>
      <dgm:spPr/>
    </dgm:pt>
    <dgm:pt modelId="{66C8B505-B5B5-464F-B720-433F28E16A41}" type="pres">
      <dgm:prSet presAssocID="{766AE247-3B1B-4643-8F0C-169818312C7A}" presName="parTx" presStyleLbl="node1" presStyleIdx="0" presStyleCnt="5" custLinFactNeighborX="10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23DD6-CD3C-47C4-B4AA-7171B42333DE}" type="pres">
      <dgm:prSet presAssocID="{766AE247-3B1B-4643-8F0C-169818312C7A}" presName="desTx" presStyleLbl="revTx" presStyleIdx="0" presStyleCnt="5" custScaleX="119217" custLinFactNeighborX="-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69627-6125-451E-A3E4-08A8D2F58863}" type="pres">
      <dgm:prSet presAssocID="{F345B55B-CCBF-4C49-9ACB-C2469F3C0E51}" presName="space" presStyleCnt="0"/>
      <dgm:spPr/>
    </dgm:pt>
    <dgm:pt modelId="{BC946A1C-57B3-4EC7-B20F-1C81D805658D}" type="pres">
      <dgm:prSet presAssocID="{1E1E7EC6-A47F-4C74-8587-DC872DF14F52}" presName="composite" presStyleCnt="0"/>
      <dgm:spPr/>
    </dgm:pt>
    <dgm:pt modelId="{DE048182-7C55-4EDF-9B64-E5154FB15484}" type="pres">
      <dgm:prSet presAssocID="{1E1E7EC6-A47F-4C74-8587-DC872DF14F52}" presName="parTx" presStyleLbl="node1" presStyleIdx="1" presStyleCnt="5" custLinFactNeighborX="-81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5A3E2-7277-4352-88A3-249AB8835EA6}" type="pres">
      <dgm:prSet presAssocID="{1E1E7EC6-A47F-4C74-8587-DC872DF14F52}" presName="desTx" presStyleLbl="revTx" presStyleIdx="1" presStyleCnt="5" custScaleX="117189" custLinFactNeighborX="3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7AF0A-666E-4DA0-A344-F172BF1A52CC}" type="pres">
      <dgm:prSet presAssocID="{259AF147-AF9B-4F34-9A24-2D7B06A4DAB6}" presName="space" presStyleCnt="0"/>
      <dgm:spPr/>
    </dgm:pt>
    <dgm:pt modelId="{BE8C6DB8-C8B1-4183-AC3B-57416CF3D4F7}" type="pres">
      <dgm:prSet presAssocID="{FBEAE4C1-B1EE-4478-BCFC-110B32B04271}" presName="composite" presStyleCnt="0"/>
      <dgm:spPr/>
    </dgm:pt>
    <dgm:pt modelId="{6AE9F02A-145B-4B63-BA5E-FF3F46D7149C}" type="pres">
      <dgm:prSet presAssocID="{FBEAE4C1-B1EE-4478-BCFC-110B32B04271}" presName="parTx" presStyleLbl="node1" presStyleIdx="2" presStyleCnt="5" custLinFactNeighborX="-88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E4749-1334-41A1-83B0-6A235D6C411C}" type="pres">
      <dgm:prSet presAssocID="{FBEAE4C1-B1EE-4478-BCFC-110B32B04271}" presName="desTx" presStyleLbl="revTx" presStyleIdx="2" presStyleCnt="5" custLinFactNeighborX="-28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02515-4549-4BAD-A029-0C4B2029B39B}" type="pres">
      <dgm:prSet presAssocID="{D5DBB26C-EC08-4727-A54C-9A820F9733EE}" presName="space" presStyleCnt="0"/>
      <dgm:spPr/>
    </dgm:pt>
    <dgm:pt modelId="{8B2B26DC-2B46-4B57-A750-C30B76C183E9}" type="pres">
      <dgm:prSet presAssocID="{F5E7D955-CDCB-4CF9-8A25-58E3C6B216C2}" presName="composite" presStyleCnt="0"/>
      <dgm:spPr/>
    </dgm:pt>
    <dgm:pt modelId="{B592AA33-152E-46DA-91BE-51819F9EBEA0}" type="pres">
      <dgm:prSet presAssocID="{F5E7D955-CDCB-4CF9-8A25-58E3C6B216C2}" presName="parTx" presStyleLbl="node1" presStyleIdx="3" presStyleCnt="5" custLinFactNeighborX="-53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7E9BE-5C51-4988-A218-E8EE4BDCC411}" type="pres">
      <dgm:prSet presAssocID="{F5E7D955-CDCB-4CF9-8A25-58E3C6B216C2}" presName="desTx" presStyleLbl="revTx" presStyleIdx="3" presStyleCnt="5" custLinFactNeighborX="-2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97962-1BC7-43C3-B389-97292439530B}" type="pres">
      <dgm:prSet presAssocID="{E2E77FD1-1D45-4698-94E5-5C18D96E44D0}" presName="space" presStyleCnt="0"/>
      <dgm:spPr/>
    </dgm:pt>
    <dgm:pt modelId="{22EE3A57-EA28-441E-9B06-52F2FC428ABA}" type="pres">
      <dgm:prSet presAssocID="{69F80967-8164-42B2-8634-B42E326DC42C}" presName="composite" presStyleCnt="0"/>
      <dgm:spPr/>
    </dgm:pt>
    <dgm:pt modelId="{9705F3C3-856E-4831-813F-71A489936A0F}" type="pres">
      <dgm:prSet presAssocID="{69F80967-8164-42B2-8634-B42E326DC42C}" presName="par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4C3BC-6243-4C7D-AAC4-11D51D8B5F0E}" type="pres">
      <dgm:prSet presAssocID="{69F80967-8164-42B2-8634-B42E326DC42C}" presName="desTx" presStyleLbl="revTx" presStyleIdx="4" presStyleCnt="5" custScaleX="128857" custLinFactNeighborX="16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46CF1A-C8A4-408A-8360-06414034545C}" type="presOf" srcId="{766AE247-3B1B-4643-8F0C-169818312C7A}" destId="{66C8B505-B5B5-464F-B720-433F28E16A41}" srcOrd="0" destOrd="0" presId="urn:microsoft.com/office/officeart/2005/8/layout/chevron1"/>
    <dgm:cxn modelId="{A3563A4F-1EFE-4E42-ADCE-4E9EC329A1C1}" type="presOf" srcId="{FBEAE4C1-B1EE-4478-BCFC-110B32B04271}" destId="{6AE9F02A-145B-4B63-BA5E-FF3F46D7149C}" srcOrd="0" destOrd="0" presId="urn:microsoft.com/office/officeart/2005/8/layout/chevron1"/>
    <dgm:cxn modelId="{44AC5D3E-5759-4F5D-BA28-C568E2E1E322}" srcId="{F5E7D955-CDCB-4CF9-8A25-58E3C6B216C2}" destId="{003FA68C-9A3D-4009-BA30-98D3E032137A}" srcOrd="2" destOrd="0" parTransId="{13DA3603-8E25-44EA-999B-C43EC068E38E}" sibTransId="{ED35F203-3497-4F21-BCF4-6AF3FDB59808}"/>
    <dgm:cxn modelId="{2132B00A-EFCD-4220-BA07-16DF40D268A7}" type="presOf" srcId="{83C6C181-AE5C-4827-9EB1-8F9D5E84BEF1}" destId="{64F23DD6-CD3C-47C4-B4AA-7171B42333DE}" srcOrd="0" destOrd="1" presId="urn:microsoft.com/office/officeart/2005/8/layout/chevron1"/>
    <dgm:cxn modelId="{5C447F0C-31C4-4CB8-A13B-761B9EB22983}" type="presOf" srcId="{5023871A-2DF4-4CA8-9CFD-DF9A36AFE0C2}" destId="{5F95A3E2-7277-4352-88A3-249AB8835EA6}" srcOrd="0" destOrd="0" presId="urn:microsoft.com/office/officeart/2005/8/layout/chevron1"/>
    <dgm:cxn modelId="{9546170A-593E-48B5-88BB-C75287D0FABD}" type="presOf" srcId="{5A422144-FDD7-4AED-945B-25D26952D53B}" destId="{5F95A3E2-7277-4352-88A3-249AB8835EA6}" srcOrd="0" destOrd="2" presId="urn:microsoft.com/office/officeart/2005/8/layout/chevron1"/>
    <dgm:cxn modelId="{8C5836E1-BD5D-4483-BE6F-53A7DE5791BE}" srcId="{766AE247-3B1B-4643-8F0C-169818312C7A}" destId="{AC47EAC2-1F76-4902-A6A2-922D4EDEDE94}" srcOrd="0" destOrd="0" parTransId="{2ECD664A-0CC4-4140-A11F-0A83776C34AA}" sibTransId="{45F86955-AF67-4D12-8BF1-557BAD24F17A}"/>
    <dgm:cxn modelId="{250B7745-F609-4266-B79E-479A9F6BAAD4}" type="presOf" srcId="{0C0D3387-C815-444E-9B26-3E1ECD74901C}" destId="{64F23DD6-CD3C-47C4-B4AA-7171B42333DE}" srcOrd="0" destOrd="3" presId="urn:microsoft.com/office/officeart/2005/8/layout/chevron1"/>
    <dgm:cxn modelId="{2DA2BB4B-B857-43D9-ABF8-E72F0AF29BE9}" srcId="{F4341781-F3CE-4A32-A77C-5D8A9345BF71}" destId="{69F80967-8164-42B2-8634-B42E326DC42C}" srcOrd="4" destOrd="0" parTransId="{BF193AD6-4709-496E-99DB-17D3770E17A5}" sibTransId="{6DC42EAD-02B4-423F-A81A-ED51373D356B}"/>
    <dgm:cxn modelId="{D3FC8DFA-8261-4492-9736-746B886D6363}" srcId="{F4341781-F3CE-4A32-A77C-5D8A9345BF71}" destId="{1E1E7EC6-A47F-4C74-8587-DC872DF14F52}" srcOrd="1" destOrd="0" parTransId="{C61DADE4-DB13-417D-A363-DEE837242898}" sibTransId="{259AF147-AF9B-4F34-9A24-2D7B06A4DAB6}"/>
    <dgm:cxn modelId="{7401FEAA-E730-49B6-B783-821A7266A4AC}" srcId="{FBEAE4C1-B1EE-4478-BCFC-110B32B04271}" destId="{13375828-D049-41B8-BCAA-965838A101B1}" srcOrd="1" destOrd="0" parTransId="{C535FB74-5ADD-4586-8350-D2B7A9EA398A}" sibTransId="{B8283554-89C4-4170-A903-1FBA7D8F40D4}"/>
    <dgm:cxn modelId="{1134F8F1-6D11-4768-9C8D-94FD16178E12}" type="presOf" srcId="{62A57EEA-64F9-4BD2-B299-C541A1FFE862}" destId="{5F95A3E2-7277-4352-88A3-249AB8835EA6}" srcOrd="0" destOrd="1" presId="urn:microsoft.com/office/officeart/2005/8/layout/chevron1"/>
    <dgm:cxn modelId="{FE7DE956-9538-4578-8A45-94B9A5240220}" type="presOf" srcId="{13375828-D049-41B8-BCAA-965838A101B1}" destId="{365E4749-1334-41A1-83B0-6A235D6C411C}" srcOrd="0" destOrd="1" presId="urn:microsoft.com/office/officeart/2005/8/layout/chevron1"/>
    <dgm:cxn modelId="{C57A28F6-DBF4-4E61-A8B9-CDDBAC7F5607}" srcId="{69F80967-8164-42B2-8634-B42E326DC42C}" destId="{32E15BC7-7A4E-4AB0-98AE-DF38E3C619C2}" srcOrd="4" destOrd="0" parTransId="{1B48BFB0-3A1F-421C-9950-167E72D365E8}" sibTransId="{CA29FCC9-4A59-438E-9540-E1F23086FE5C}"/>
    <dgm:cxn modelId="{98574F88-8146-47FB-ACF2-E32AE98C5C1D}" srcId="{1E1E7EC6-A47F-4C74-8587-DC872DF14F52}" destId="{5023871A-2DF4-4CA8-9CFD-DF9A36AFE0C2}" srcOrd="0" destOrd="0" parTransId="{CD3FDE2E-55DF-487C-8FF1-9D69F37F8782}" sibTransId="{7B280BB3-A11E-4E7A-B9C7-9ED001604E2F}"/>
    <dgm:cxn modelId="{7D0EFDD3-11BF-45FE-9E04-1A7732FFD462}" type="presOf" srcId="{E494ED9C-882F-4912-8B10-26E3D9D5735D}" destId="{B924C3BC-6243-4C7D-AAC4-11D51D8B5F0E}" srcOrd="0" destOrd="1" presId="urn:microsoft.com/office/officeart/2005/8/layout/chevron1"/>
    <dgm:cxn modelId="{0F9CEE48-38AC-48E5-9015-CD4ED61C75D3}" type="presOf" srcId="{003FA68C-9A3D-4009-BA30-98D3E032137A}" destId="{6B27E9BE-5C51-4988-A218-E8EE4BDCC411}" srcOrd="0" destOrd="2" presId="urn:microsoft.com/office/officeart/2005/8/layout/chevron1"/>
    <dgm:cxn modelId="{159C388C-635D-44CF-A83D-65E004EF19F7}" type="presOf" srcId="{1E1E7EC6-A47F-4C74-8587-DC872DF14F52}" destId="{DE048182-7C55-4EDF-9B64-E5154FB15484}" srcOrd="0" destOrd="0" presId="urn:microsoft.com/office/officeart/2005/8/layout/chevron1"/>
    <dgm:cxn modelId="{B91A15B8-62F6-49F8-9A6D-5C077973368C}" type="presOf" srcId="{F4341781-F3CE-4A32-A77C-5D8A9345BF71}" destId="{AC17F9ED-EA7A-4CE1-8A53-D5B2F7FC8AF6}" srcOrd="0" destOrd="0" presId="urn:microsoft.com/office/officeart/2005/8/layout/chevron1"/>
    <dgm:cxn modelId="{E7B6CFE5-C588-4796-BE39-3D85E675A326}" srcId="{69F80967-8164-42B2-8634-B42E326DC42C}" destId="{D5CE053F-8DCC-44D7-82C4-3F07AD7A3491}" srcOrd="3" destOrd="0" parTransId="{15545148-8A99-4ED2-89CB-BE6A34C33897}" sibTransId="{AAA9F268-6C61-4245-BC8A-81E0C814DFF1}"/>
    <dgm:cxn modelId="{627CB7AA-1672-4D49-AE5E-3259645BEA79}" type="presOf" srcId="{233CCCC6-54FF-45EE-9175-50919AE019E4}" destId="{365E4749-1334-41A1-83B0-6A235D6C411C}" srcOrd="0" destOrd="2" presId="urn:microsoft.com/office/officeart/2005/8/layout/chevron1"/>
    <dgm:cxn modelId="{503A989F-4F5F-4497-B893-9E6DFFF29369}" type="presOf" srcId="{D5CE053F-8DCC-44D7-82C4-3F07AD7A3491}" destId="{B924C3BC-6243-4C7D-AAC4-11D51D8B5F0E}" srcOrd="0" destOrd="3" presId="urn:microsoft.com/office/officeart/2005/8/layout/chevron1"/>
    <dgm:cxn modelId="{E3A1A87B-36EE-4471-963B-B190240067A8}" type="presOf" srcId="{525B12C6-01DA-4097-B888-53207638FD80}" destId="{B924C3BC-6243-4C7D-AAC4-11D51D8B5F0E}" srcOrd="0" destOrd="2" presId="urn:microsoft.com/office/officeart/2005/8/layout/chevron1"/>
    <dgm:cxn modelId="{18D34CB4-6466-401B-9410-0CC74072622C}" type="presOf" srcId="{6A876814-FCCF-4C1F-A352-CA03FC7389E4}" destId="{B924C3BC-6243-4C7D-AAC4-11D51D8B5F0E}" srcOrd="0" destOrd="0" presId="urn:microsoft.com/office/officeart/2005/8/layout/chevron1"/>
    <dgm:cxn modelId="{C280E282-A3BC-4038-A28E-3A0983FB3C63}" srcId="{FBEAE4C1-B1EE-4478-BCFC-110B32B04271}" destId="{233CCCC6-54FF-45EE-9175-50919AE019E4}" srcOrd="2" destOrd="0" parTransId="{2E6E007D-0182-4AE1-BF33-6C9773144C40}" sibTransId="{8983411D-175B-47F5-BC69-27281E9430D4}"/>
    <dgm:cxn modelId="{4284B0D9-0762-4620-851D-553C64679F22}" type="presOf" srcId="{88E9B59E-C8BE-440F-81F9-AC739DD235DC}" destId="{365E4749-1334-41A1-83B0-6A235D6C411C}" srcOrd="0" destOrd="3" presId="urn:microsoft.com/office/officeart/2005/8/layout/chevron1"/>
    <dgm:cxn modelId="{BA711F38-8559-4BDD-BF9B-21F87772202C}" srcId="{1E1E7EC6-A47F-4C74-8587-DC872DF14F52}" destId="{62A57EEA-64F9-4BD2-B299-C541A1FFE862}" srcOrd="1" destOrd="0" parTransId="{9AE28411-9B4A-4501-B71F-18031B9F67A2}" sibTransId="{BA01A34B-246E-4AB0-9B4A-5D3C156062FF}"/>
    <dgm:cxn modelId="{88495A23-2765-4721-A49E-691ABCABFED4}" type="presOf" srcId="{3BD871C2-EF9C-4468-8B41-DFB8FCAC698E}" destId="{365E4749-1334-41A1-83B0-6A235D6C411C}" srcOrd="0" destOrd="4" presId="urn:microsoft.com/office/officeart/2005/8/layout/chevron1"/>
    <dgm:cxn modelId="{26CBD261-9492-4418-A1A9-240A160EC283}" srcId="{FBEAE4C1-B1EE-4478-BCFC-110B32B04271}" destId="{3BD871C2-EF9C-4468-8B41-DFB8FCAC698E}" srcOrd="4" destOrd="0" parTransId="{39A6123A-61E5-4860-A714-0DF82B5D39B5}" sibTransId="{42246CDE-49B7-4443-AB3B-CF29D3B8FFBD}"/>
    <dgm:cxn modelId="{759BF822-F3B9-454D-A673-9B6407B5F9C7}" type="presOf" srcId="{7007FF57-784C-4989-B197-31247BCD4DB6}" destId="{6B27E9BE-5C51-4988-A218-E8EE4BDCC411}" srcOrd="0" destOrd="0" presId="urn:microsoft.com/office/officeart/2005/8/layout/chevron1"/>
    <dgm:cxn modelId="{972BD220-2210-4EB3-AB59-416F432C530A}" srcId="{766AE247-3B1B-4643-8F0C-169818312C7A}" destId="{0C0D3387-C815-444E-9B26-3E1ECD74901C}" srcOrd="3" destOrd="0" parTransId="{1F4A9592-378B-471F-8110-859B72D38B84}" sibTransId="{67596B38-ECF3-4952-8D1D-38A7F322AACB}"/>
    <dgm:cxn modelId="{90242BBA-CBB1-4B21-9F6D-18D749A7190F}" type="presOf" srcId="{69F80967-8164-42B2-8634-B42E326DC42C}" destId="{9705F3C3-856E-4831-813F-71A489936A0F}" srcOrd="0" destOrd="0" presId="urn:microsoft.com/office/officeart/2005/8/layout/chevron1"/>
    <dgm:cxn modelId="{027D4426-FD26-43C0-AB8B-C5A6FE204334}" type="presOf" srcId="{CE058488-630A-4BD8-A054-A4FBF5A32A4D}" destId="{64F23DD6-CD3C-47C4-B4AA-7171B42333DE}" srcOrd="0" destOrd="4" presId="urn:microsoft.com/office/officeart/2005/8/layout/chevron1"/>
    <dgm:cxn modelId="{1EF9DADA-CB65-4A11-87E0-D3B0BF76D551}" srcId="{766AE247-3B1B-4643-8F0C-169818312C7A}" destId="{E196D33C-DF6C-4F9D-96C0-5D7D47EFCF3B}" srcOrd="2" destOrd="0" parTransId="{FF467642-67A0-41E3-96A6-93AC9F1310F1}" sibTransId="{34564750-951C-4FD1-9522-0947B6045DAB}"/>
    <dgm:cxn modelId="{FA655553-5611-464F-A463-3EEB38C804D1}" type="presOf" srcId="{32E15BC7-7A4E-4AB0-98AE-DF38E3C619C2}" destId="{B924C3BC-6243-4C7D-AAC4-11D51D8B5F0E}" srcOrd="0" destOrd="4" presId="urn:microsoft.com/office/officeart/2005/8/layout/chevron1"/>
    <dgm:cxn modelId="{2BBDFC08-4AD6-4343-BF3E-4B571CD24CE3}" type="presOf" srcId="{AC47EAC2-1F76-4902-A6A2-922D4EDEDE94}" destId="{64F23DD6-CD3C-47C4-B4AA-7171B42333DE}" srcOrd="0" destOrd="0" presId="urn:microsoft.com/office/officeart/2005/8/layout/chevron1"/>
    <dgm:cxn modelId="{D97EA3FF-562D-486F-82FC-5A5CC965FF16}" srcId="{69F80967-8164-42B2-8634-B42E326DC42C}" destId="{6A876814-FCCF-4C1F-A352-CA03FC7389E4}" srcOrd="0" destOrd="0" parTransId="{DCCF506F-F188-46EA-B755-0FD4945FDF66}" sibTransId="{E9542EA0-35FE-417C-801D-52B7CDDEBEAD}"/>
    <dgm:cxn modelId="{6BE69B71-B75B-4322-A498-55B17E6C29E9}" srcId="{F5E7D955-CDCB-4CF9-8A25-58E3C6B216C2}" destId="{7007FF57-784C-4989-B197-31247BCD4DB6}" srcOrd="0" destOrd="0" parTransId="{E1C87EBF-AD80-40A7-B75E-72B0F1A5C106}" sibTransId="{187CFBF7-3FFE-4081-B343-CCCE1072D10E}"/>
    <dgm:cxn modelId="{0132EE14-3875-49B4-8E0B-A4190DA3358A}" srcId="{F4341781-F3CE-4A32-A77C-5D8A9345BF71}" destId="{766AE247-3B1B-4643-8F0C-169818312C7A}" srcOrd="0" destOrd="0" parTransId="{96A1AADB-7775-4DDB-B183-769E8AB81239}" sibTransId="{F345B55B-CCBF-4C49-9ACB-C2469F3C0E51}"/>
    <dgm:cxn modelId="{96B0EC1D-CE4C-4269-87A6-2721A7C4082B}" srcId="{F5E7D955-CDCB-4CF9-8A25-58E3C6B216C2}" destId="{D12BBB60-3322-4D47-8C12-3E54524A9C72}" srcOrd="4" destOrd="0" parTransId="{A40E813F-5224-4208-962E-AE14FEA58804}" sibTransId="{AF9507E9-4DED-46A4-A3D2-7678B699DB82}"/>
    <dgm:cxn modelId="{D73F286F-4530-4993-87F6-8809E495AC92}" srcId="{766AE247-3B1B-4643-8F0C-169818312C7A}" destId="{CE058488-630A-4BD8-A054-A4FBF5A32A4D}" srcOrd="4" destOrd="0" parTransId="{F9526999-DF55-4376-B115-488C76195F16}" sibTransId="{7823C6E3-59A4-4BDA-9049-B7E03C0A672E}"/>
    <dgm:cxn modelId="{8B732E45-F099-46BC-859E-D75C14437A87}" type="presOf" srcId="{F5E7D955-CDCB-4CF9-8A25-58E3C6B216C2}" destId="{B592AA33-152E-46DA-91BE-51819F9EBEA0}" srcOrd="0" destOrd="0" presId="urn:microsoft.com/office/officeart/2005/8/layout/chevron1"/>
    <dgm:cxn modelId="{7B72A375-FF26-4F67-A84A-7C0E4BAA2629}" srcId="{FBEAE4C1-B1EE-4478-BCFC-110B32B04271}" destId="{88E9B59E-C8BE-440F-81F9-AC739DD235DC}" srcOrd="3" destOrd="0" parTransId="{9D91DA5D-0CE1-49A7-B0F5-E99DBDEFB1C8}" sibTransId="{CDA4198F-83E1-4D79-988B-193A06589C7D}"/>
    <dgm:cxn modelId="{C731C8A4-1B0A-4D59-B6DE-129FDF1F4475}" type="presOf" srcId="{AA32556E-C6B7-4261-B3A8-85DB5473BB9D}" destId="{365E4749-1334-41A1-83B0-6A235D6C411C}" srcOrd="0" destOrd="0" presId="urn:microsoft.com/office/officeart/2005/8/layout/chevron1"/>
    <dgm:cxn modelId="{52CCA488-193F-4E3D-BCE4-606B3B074384}" srcId="{FBEAE4C1-B1EE-4478-BCFC-110B32B04271}" destId="{AA32556E-C6B7-4261-B3A8-85DB5473BB9D}" srcOrd="0" destOrd="0" parTransId="{625B8A95-2261-406B-BB50-247F2DCE4B1C}" sibTransId="{A0444F88-CBED-46A1-90DC-1E2DD480B9E9}"/>
    <dgm:cxn modelId="{563BFC93-D679-4F83-B76C-197B93801C96}" type="presOf" srcId="{E196D33C-DF6C-4F9D-96C0-5D7D47EFCF3B}" destId="{64F23DD6-CD3C-47C4-B4AA-7171B42333DE}" srcOrd="0" destOrd="2" presId="urn:microsoft.com/office/officeart/2005/8/layout/chevron1"/>
    <dgm:cxn modelId="{57F093AE-90B1-4241-893A-BC2A73C514EF}" srcId="{69F80967-8164-42B2-8634-B42E326DC42C}" destId="{525B12C6-01DA-4097-B888-53207638FD80}" srcOrd="2" destOrd="0" parTransId="{4D5DF08B-49E6-489D-ABBC-544A6A1EAC8E}" sibTransId="{B5E78311-7F86-4E0C-AA21-872ABE9CE1C4}"/>
    <dgm:cxn modelId="{4D52C9C2-BD33-4A0C-B088-82DF540FBA48}" srcId="{1E1E7EC6-A47F-4C74-8587-DC872DF14F52}" destId="{5A422144-FDD7-4AED-945B-25D26952D53B}" srcOrd="2" destOrd="0" parTransId="{BA94E42F-6C40-4B04-8CC2-E15DA9834574}" sibTransId="{35899838-3B98-49A9-B03E-AE17B313E7BA}"/>
    <dgm:cxn modelId="{D73B8EFE-F208-4807-B380-0E949C3F3EDA}" type="presOf" srcId="{D12BBB60-3322-4D47-8C12-3E54524A9C72}" destId="{6B27E9BE-5C51-4988-A218-E8EE4BDCC411}" srcOrd="0" destOrd="4" presId="urn:microsoft.com/office/officeart/2005/8/layout/chevron1"/>
    <dgm:cxn modelId="{8C051B6C-85E8-49B1-ADA7-EC185973093D}" srcId="{F4341781-F3CE-4A32-A77C-5D8A9345BF71}" destId="{FBEAE4C1-B1EE-4478-BCFC-110B32B04271}" srcOrd="2" destOrd="0" parTransId="{4BEA9E6A-669A-43B8-863E-C6E4B6977186}" sibTransId="{D5DBB26C-EC08-4727-A54C-9A820F9733EE}"/>
    <dgm:cxn modelId="{9C87A727-6E10-4107-96C3-F2B99F68F718}" srcId="{F4341781-F3CE-4A32-A77C-5D8A9345BF71}" destId="{F5E7D955-CDCB-4CF9-8A25-58E3C6B216C2}" srcOrd="3" destOrd="0" parTransId="{C124B9AD-256B-44C8-9A83-0D5BC343711B}" sibTransId="{E2E77FD1-1D45-4698-94E5-5C18D96E44D0}"/>
    <dgm:cxn modelId="{6A703D61-DC25-4CA3-9454-45BF06F2F2F9}" srcId="{766AE247-3B1B-4643-8F0C-169818312C7A}" destId="{83C6C181-AE5C-4827-9EB1-8F9D5E84BEF1}" srcOrd="1" destOrd="0" parTransId="{8A6B1A42-83F4-49E1-8B82-6840D6134023}" sibTransId="{219B249C-CE8C-4BFC-8188-4B42FD5699EE}"/>
    <dgm:cxn modelId="{83F113B5-40C4-438E-BCA8-238CE2ADD07E}" srcId="{F5E7D955-CDCB-4CF9-8A25-58E3C6B216C2}" destId="{7737F3A3-C0A7-446D-A67A-744868B30D88}" srcOrd="3" destOrd="0" parTransId="{48BEA740-567F-486A-A629-1DBAD9C491DA}" sibTransId="{5B00F14A-C120-4DEA-9395-63971BD4270C}"/>
    <dgm:cxn modelId="{25EB67E1-9F71-45A4-9C73-8E12F9EB25FA}" srcId="{F5E7D955-CDCB-4CF9-8A25-58E3C6B216C2}" destId="{0DA4BF05-8001-46CA-9759-A097B250C1C3}" srcOrd="1" destOrd="0" parTransId="{A0154C2E-027A-429C-B042-F68D8E11FDB1}" sibTransId="{C4B79804-0E56-4B08-8A0E-66A3CEAB3732}"/>
    <dgm:cxn modelId="{91758D54-3E8F-4225-B092-7DC38C71F3AB}" type="presOf" srcId="{7737F3A3-C0A7-446D-A67A-744868B30D88}" destId="{6B27E9BE-5C51-4988-A218-E8EE4BDCC411}" srcOrd="0" destOrd="3" presId="urn:microsoft.com/office/officeart/2005/8/layout/chevron1"/>
    <dgm:cxn modelId="{EB73BBA6-5A2A-4B78-B5C3-96C972A08DE6}" srcId="{69F80967-8164-42B2-8634-B42E326DC42C}" destId="{E494ED9C-882F-4912-8B10-26E3D9D5735D}" srcOrd="1" destOrd="0" parTransId="{8E45C909-23E4-46F8-B590-C45069B55E55}" sibTransId="{AACC7ADC-331A-49AF-A724-D5E56096D8D7}"/>
    <dgm:cxn modelId="{D593AA56-E1D6-4A37-BABF-DE5451BF412F}" type="presOf" srcId="{0DA4BF05-8001-46CA-9759-A097B250C1C3}" destId="{6B27E9BE-5C51-4988-A218-E8EE4BDCC411}" srcOrd="0" destOrd="1" presId="urn:microsoft.com/office/officeart/2005/8/layout/chevron1"/>
    <dgm:cxn modelId="{868569C5-FF2D-4FF6-AD92-682E761B5154}" type="presParOf" srcId="{AC17F9ED-EA7A-4CE1-8A53-D5B2F7FC8AF6}" destId="{CE6B4C98-816A-46D5-B995-16B9AB1F50FD}" srcOrd="0" destOrd="0" presId="urn:microsoft.com/office/officeart/2005/8/layout/chevron1"/>
    <dgm:cxn modelId="{6CC7B9AE-A29C-479D-959B-08C4924E9F24}" type="presParOf" srcId="{CE6B4C98-816A-46D5-B995-16B9AB1F50FD}" destId="{66C8B505-B5B5-464F-B720-433F28E16A41}" srcOrd="0" destOrd="0" presId="urn:microsoft.com/office/officeart/2005/8/layout/chevron1"/>
    <dgm:cxn modelId="{AB9DE846-FE80-4E29-AA30-DAAF86466114}" type="presParOf" srcId="{CE6B4C98-816A-46D5-B995-16B9AB1F50FD}" destId="{64F23DD6-CD3C-47C4-B4AA-7171B42333DE}" srcOrd="1" destOrd="0" presId="urn:microsoft.com/office/officeart/2005/8/layout/chevron1"/>
    <dgm:cxn modelId="{6E07A2C1-4001-4548-8608-1897A856EA99}" type="presParOf" srcId="{AC17F9ED-EA7A-4CE1-8A53-D5B2F7FC8AF6}" destId="{A8269627-6125-451E-A3E4-08A8D2F58863}" srcOrd="1" destOrd="0" presId="urn:microsoft.com/office/officeart/2005/8/layout/chevron1"/>
    <dgm:cxn modelId="{8C069613-9DA8-4603-94A7-8BB71DA83F2E}" type="presParOf" srcId="{AC17F9ED-EA7A-4CE1-8A53-D5B2F7FC8AF6}" destId="{BC946A1C-57B3-4EC7-B20F-1C81D805658D}" srcOrd="2" destOrd="0" presId="urn:microsoft.com/office/officeart/2005/8/layout/chevron1"/>
    <dgm:cxn modelId="{95502FDE-DEF5-4661-809F-B0DB4FD04000}" type="presParOf" srcId="{BC946A1C-57B3-4EC7-B20F-1C81D805658D}" destId="{DE048182-7C55-4EDF-9B64-E5154FB15484}" srcOrd="0" destOrd="0" presId="urn:microsoft.com/office/officeart/2005/8/layout/chevron1"/>
    <dgm:cxn modelId="{8883B23E-DC96-4696-BB44-8CB0B8B6ED9B}" type="presParOf" srcId="{BC946A1C-57B3-4EC7-B20F-1C81D805658D}" destId="{5F95A3E2-7277-4352-88A3-249AB8835EA6}" srcOrd="1" destOrd="0" presId="urn:microsoft.com/office/officeart/2005/8/layout/chevron1"/>
    <dgm:cxn modelId="{3FC915EC-EDA8-440D-A1A5-5ACD67BD5BB6}" type="presParOf" srcId="{AC17F9ED-EA7A-4CE1-8A53-D5B2F7FC8AF6}" destId="{6D07AF0A-666E-4DA0-A344-F172BF1A52CC}" srcOrd="3" destOrd="0" presId="urn:microsoft.com/office/officeart/2005/8/layout/chevron1"/>
    <dgm:cxn modelId="{F42697D3-6B41-4B8F-931B-3637B697133E}" type="presParOf" srcId="{AC17F9ED-EA7A-4CE1-8A53-D5B2F7FC8AF6}" destId="{BE8C6DB8-C8B1-4183-AC3B-57416CF3D4F7}" srcOrd="4" destOrd="0" presId="urn:microsoft.com/office/officeart/2005/8/layout/chevron1"/>
    <dgm:cxn modelId="{17F2B58C-7993-47C1-B0FE-CADD39F9CD52}" type="presParOf" srcId="{BE8C6DB8-C8B1-4183-AC3B-57416CF3D4F7}" destId="{6AE9F02A-145B-4B63-BA5E-FF3F46D7149C}" srcOrd="0" destOrd="0" presId="urn:microsoft.com/office/officeart/2005/8/layout/chevron1"/>
    <dgm:cxn modelId="{0873BB48-A593-4A6F-90B8-951B42641932}" type="presParOf" srcId="{BE8C6DB8-C8B1-4183-AC3B-57416CF3D4F7}" destId="{365E4749-1334-41A1-83B0-6A235D6C411C}" srcOrd="1" destOrd="0" presId="urn:microsoft.com/office/officeart/2005/8/layout/chevron1"/>
    <dgm:cxn modelId="{289EF297-8CB7-41E6-AE8B-D5B80114EC24}" type="presParOf" srcId="{AC17F9ED-EA7A-4CE1-8A53-D5B2F7FC8AF6}" destId="{B7C02515-4549-4BAD-A029-0C4B2029B39B}" srcOrd="5" destOrd="0" presId="urn:microsoft.com/office/officeart/2005/8/layout/chevron1"/>
    <dgm:cxn modelId="{2668D04B-2680-4F00-A7E9-07B466774BFA}" type="presParOf" srcId="{AC17F9ED-EA7A-4CE1-8A53-D5B2F7FC8AF6}" destId="{8B2B26DC-2B46-4B57-A750-C30B76C183E9}" srcOrd="6" destOrd="0" presId="urn:microsoft.com/office/officeart/2005/8/layout/chevron1"/>
    <dgm:cxn modelId="{7563B040-B107-45B4-99CA-542FF51A421F}" type="presParOf" srcId="{8B2B26DC-2B46-4B57-A750-C30B76C183E9}" destId="{B592AA33-152E-46DA-91BE-51819F9EBEA0}" srcOrd="0" destOrd="0" presId="urn:microsoft.com/office/officeart/2005/8/layout/chevron1"/>
    <dgm:cxn modelId="{A6900238-B58A-4455-A68A-F7FF8A61A49B}" type="presParOf" srcId="{8B2B26DC-2B46-4B57-A750-C30B76C183E9}" destId="{6B27E9BE-5C51-4988-A218-E8EE4BDCC411}" srcOrd="1" destOrd="0" presId="urn:microsoft.com/office/officeart/2005/8/layout/chevron1"/>
    <dgm:cxn modelId="{3C33439B-D64D-4146-AED5-94CAE1E089AA}" type="presParOf" srcId="{AC17F9ED-EA7A-4CE1-8A53-D5B2F7FC8AF6}" destId="{0BC97962-1BC7-43C3-B389-97292439530B}" srcOrd="7" destOrd="0" presId="urn:microsoft.com/office/officeart/2005/8/layout/chevron1"/>
    <dgm:cxn modelId="{2C0C013D-FE20-4F6A-BDB6-7DA6B040C6CA}" type="presParOf" srcId="{AC17F9ED-EA7A-4CE1-8A53-D5B2F7FC8AF6}" destId="{22EE3A57-EA28-441E-9B06-52F2FC428ABA}" srcOrd="8" destOrd="0" presId="urn:microsoft.com/office/officeart/2005/8/layout/chevron1"/>
    <dgm:cxn modelId="{4B577162-2D99-4678-8E00-72BDCF3BDE21}" type="presParOf" srcId="{22EE3A57-EA28-441E-9B06-52F2FC428ABA}" destId="{9705F3C3-856E-4831-813F-71A489936A0F}" srcOrd="0" destOrd="0" presId="urn:microsoft.com/office/officeart/2005/8/layout/chevron1"/>
    <dgm:cxn modelId="{226317DE-5EDD-4BE1-8EF1-E2D7FC819281}" type="presParOf" srcId="{22EE3A57-EA28-441E-9B06-52F2FC428ABA}" destId="{B924C3BC-6243-4C7D-AAC4-11D51D8B5F0E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C8B505-B5B5-464F-B720-433F28E16A41}">
      <dsp:nvSpPr>
        <dsp:cNvPr id="0" name=""/>
        <dsp:cNvSpPr/>
      </dsp:nvSpPr>
      <dsp:spPr>
        <a:xfrm>
          <a:off x="2455" y="77552"/>
          <a:ext cx="2688282" cy="10753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2002</a:t>
          </a:r>
          <a:endParaRPr lang="en-US" sz="2600" kern="1200" dirty="0"/>
        </a:p>
      </dsp:txBody>
      <dsp:txXfrm>
        <a:off x="2455" y="77552"/>
        <a:ext cx="2688282" cy="1075312"/>
      </dsp:txXfrm>
    </dsp:sp>
    <dsp:sp modelId="{64F23DD6-CD3C-47C4-B4AA-7171B42333DE}">
      <dsp:nvSpPr>
        <dsp:cNvPr id="0" name=""/>
        <dsp:cNvSpPr/>
      </dsp:nvSpPr>
      <dsp:spPr>
        <a:xfrm>
          <a:off x="2455" y="1287279"/>
          <a:ext cx="2150625" cy="381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86 elementary math texts</a:t>
          </a:r>
          <a:endParaRPr lang="en-US" sz="2600" kern="1200" dirty="0"/>
        </a:p>
      </dsp:txBody>
      <dsp:txXfrm>
        <a:off x="2455" y="1287279"/>
        <a:ext cx="2150625" cy="3816767"/>
      </dsp:txXfrm>
    </dsp:sp>
    <dsp:sp modelId="{DE048182-7C55-4EDF-9B64-E5154FB15484}">
      <dsp:nvSpPr>
        <dsp:cNvPr id="0" name=""/>
        <dsp:cNvSpPr/>
      </dsp:nvSpPr>
      <dsp:spPr>
        <a:xfrm>
          <a:off x="2371018" y="77552"/>
          <a:ext cx="2688282" cy="10753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2003</a:t>
          </a:r>
          <a:endParaRPr lang="en-US" sz="2600" kern="1200" dirty="0"/>
        </a:p>
      </dsp:txBody>
      <dsp:txXfrm>
        <a:off x="2371018" y="77552"/>
        <a:ext cx="2688282" cy="1075312"/>
      </dsp:txXfrm>
    </dsp:sp>
    <dsp:sp modelId="{5F95A3E2-7277-4352-88A3-249AB8835EA6}">
      <dsp:nvSpPr>
        <dsp:cNvPr id="0" name=""/>
        <dsp:cNvSpPr/>
      </dsp:nvSpPr>
      <dsp:spPr>
        <a:xfrm>
          <a:off x="2474738" y="1287279"/>
          <a:ext cx="2889086" cy="381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2 math texts: </a:t>
          </a:r>
          <a:r>
            <a:rPr lang="en-US" sz="2600" i="1" kern="1200" dirty="0" smtClean="0"/>
            <a:t>Connected Math</a:t>
          </a:r>
          <a:br>
            <a:rPr lang="en-US" sz="2600" i="1" kern="1200" dirty="0" smtClean="0"/>
          </a:br>
          <a:r>
            <a:rPr lang="en-US" sz="2600" i="1" kern="1200" dirty="0" smtClean="0"/>
            <a:t>Math </a:t>
          </a:r>
          <a:r>
            <a:rPr lang="en-US" sz="2600" i="1" kern="1200" dirty="0" err="1" smtClean="0"/>
            <a:t>Thematics</a:t>
          </a:r>
          <a:r>
            <a:rPr lang="en-US" sz="2600" i="1" kern="1200" dirty="0" smtClean="0"/>
            <a:t> </a:t>
          </a:r>
          <a:r>
            <a:rPr lang="en-US" sz="2600" kern="1200" dirty="0" smtClean="0"/>
            <a:t/>
          </a:r>
          <a:br>
            <a:rPr lang="en-US" sz="2600" kern="1200" dirty="0" smtClean="0"/>
          </a:b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54 schools enroll in </a:t>
          </a:r>
          <a:r>
            <a:rPr lang="en-US" sz="2600" kern="1200" smtClean="0"/>
            <a:t>reform </a:t>
          </a:r>
          <a:endParaRPr lang="en-US" sz="2600" kern="1200" dirty="0"/>
        </a:p>
      </dsp:txBody>
      <dsp:txXfrm>
        <a:off x="2474738" y="1287279"/>
        <a:ext cx="2889086" cy="3816767"/>
      </dsp:txXfrm>
    </dsp:sp>
    <dsp:sp modelId="{9705F3C3-856E-4831-813F-71A489936A0F}">
      <dsp:nvSpPr>
        <dsp:cNvPr id="0" name=""/>
        <dsp:cNvSpPr/>
      </dsp:nvSpPr>
      <dsp:spPr>
        <a:xfrm>
          <a:off x="5538861" y="77552"/>
          <a:ext cx="2688282" cy="10753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2007</a:t>
          </a:r>
          <a:endParaRPr lang="en-US" sz="2600" kern="1200" dirty="0"/>
        </a:p>
      </dsp:txBody>
      <dsp:txXfrm>
        <a:off x="5538861" y="77552"/>
        <a:ext cx="2688282" cy="1075312"/>
      </dsp:txXfrm>
    </dsp:sp>
    <dsp:sp modelId="{B924C3BC-6243-4C7D-AAC4-11D51D8B5F0E}">
      <dsp:nvSpPr>
        <dsp:cNvPr id="0" name=""/>
        <dsp:cNvSpPr/>
      </dsp:nvSpPr>
      <dsp:spPr>
        <a:xfrm>
          <a:off x="5483182" y="1287279"/>
          <a:ext cx="2595848" cy="381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224 schools </a:t>
          </a:r>
          <a:br>
            <a:rPr lang="en-US" sz="2600" kern="1200" dirty="0" smtClean="0"/>
          </a:br>
          <a:r>
            <a:rPr lang="en-US" sz="2600" kern="1200" dirty="0" smtClean="0"/>
            <a:t/>
          </a:r>
          <a:br>
            <a:rPr lang="en-US" sz="2600" kern="1200" dirty="0" smtClean="0"/>
          </a:br>
          <a:r>
            <a:rPr lang="en-US" sz="2600" kern="1200" dirty="0" smtClean="0"/>
            <a:t>With teachers attending district-supported </a:t>
          </a:r>
          <a:r>
            <a:rPr lang="en-US" sz="2600" i="1" kern="1200" dirty="0" smtClean="0"/>
            <a:t>CM</a:t>
          </a:r>
          <a:r>
            <a:rPr lang="en-US" sz="2600" kern="1200" dirty="0" smtClean="0"/>
            <a:t> or </a:t>
          </a:r>
          <a:r>
            <a:rPr lang="en-US" sz="2600" i="1" kern="1200" dirty="0" smtClean="0"/>
            <a:t>MT</a:t>
          </a:r>
          <a:r>
            <a:rPr lang="en-US" sz="2600" kern="1200" dirty="0" smtClean="0"/>
            <a:t> professional development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</dsp:txBody>
      <dsp:txXfrm>
        <a:off x="5483182" y="1287279"/>
        <a:ext cx="2595848" cy="3816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C8B505-B5B5-464F-B720-433F28E16A41}">
      <dsp:nvSpPr>
        <dsp:cNvPr id="0" name=""/>
        <dsp:cNvSpPr/>
      </dsp:nvSpPr>
      <dsp:spPr>
        <a:xfrm>
          <a:off x="152404" y="157897"/>
          <a:ext cx="1727894" cy="691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2002</a:t>
          </a:r>
          <a:endParaRPr lang="en-US" sz="1800" kern="1200" dirty="0"/>
        </a:p>
      </dsp:txBody>
      <dsp:txXfrm>
        <a:off x="152404" y="157897"/>
        <a:ext cx="1727894" cy="691157"/>
      </dsp:txXfrm>
    </dsp:sp>
    <dsp:sp modelId="{64F23DD6-CD3C-47C4-B4AA-7171B42333DE}">
      <dsp:nvSpPr>
        <dsp:cNvPr id="0" name=""/>
        <dsp:cNvSpPr/>
      </dsp:nvSpPr>
      <dsp:spPr>
        <a:xfrm>
          <a:off x="0" y="935449"/>
          <a:ext cx="1647955" cy="408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34 algebra texts</a:t>
          </a:r>
          <a:br>
            <a:rPr lang="en-US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Must have HS certification</a:t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7% students</a:t>
          </a:r>
          <a:endParaRPr lang="en-US" sz="1800" kern="1200" dirty="0"/>
        </a:p>
      </dsp:txBody>
      <dsp:txXfrm>
        <a:off x="0" y="935449"/>
        <a:ext cx="1647955" cy="4088252"/>
      </dsp:txXfrm>
    </dsp:sp>
    <dsp:sp modelId="{DE048182-7C55-4EDF-9B64-E5154FB15484}">
      <dsp:nvSpPr>
        <dsp:cNvPr id="0" name=""/>
        <dsp:cNvSpPr/>
      </dsp:nvSpPr>
      <dsp:spPr>
        <a:xfrm>
          <a:off x="1624913" y="157897"/>
          <a:ext cx="1727894" cy="691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2003</a:t>
          </a:r>
          <a:endParaRPr lang="en-US" sz="1800" kern="1200" dirty="0"/>
        </a:p>
      </dsp:txBody>
      <dsp:txXfrm>
        <a:off x="1624913" y="157897"/>
        <a:ext cx="1727894" cy="691157"/>
      </dsp:txXfrm>
    </dsp:sp>
    <dsp:sp modelId="{5F95A3E2-7277-4352-88A3-249AB8835EA6}">
      <dsp:nvSpPr>
        <dsp:cNvPr id="0" name=""/>
        <dsp:cNvSpPr/>
      </dsp:nvSpPr>
      <dsp:spPr>
        <a:xfrm>
          <a:off x="1694720" y="935449"/>
          <a:ext cx="1619921" cy="408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3 algebra texts:</a:t>
          </a:r>
          <a:br>
            <a:rPr lang="en-US" sz="1700" kern="1200" dirty="0" smtClean="0"/>
          </a:br>
          <a:r>
            <a:rPr lang="en-US" sz="1700" i="1" kern="1200" dirty="0" smtClean="0"/>
            <a:t>Agile Mind</a:t>
          </a:r>
          <a:br>
            <a:rPr lang="en-US" sz="1700" i="1" kern="1200" dirty="0" smtClean="0"/>
          </a:br>
          <a:r>
            <a:rPr lang="en-US" sz="1700" i="1" kern="1200" dirty="0" smtClean="0"/>
            <a:t>Cognitive Tutor</a:t>
          </a:r>
          <a:br>
            <a:rPr lang="en-US" sz="1700" i="1" kern="1200" dirty="0" smtClean="0"/>
          </a:br>
          <a:r>
            <a:rPr lang="en-US" sz="1700" i="1" kern="1200" dirty="0" smtClean="0"/>
            <a:t>Glencoe</a:t>
          </a:r>
          <a:endParaRPr lang="en-US" sz="17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New qualification route for teachers &amp; schools </a:t>
          </a:r>
          <a:endParaRPr lang="en-US" sz="1700" kern="1200" dirty="0"/>
        </a:p>
      </dsp:txBody>
      <dsp:txXfrm>
        <a:off x="1694720" y="935449"/>
        <a:ext cx="1619921" cy="4088252"/>
      </dsp:txXfrm>
    </dsp:sp>
    <dsp:sp modelId="{6AE9F02A-145B-4B63-BA5E-FF3F46D7149C}">
      <dsp:nvSpPr>
        <dsp:cNvPr id="0" name=""/>
        <dsp:cNvSpPr/>
      </dsp:nvSpPr>
      <dsp:spPr>
        <a:xfrm>
          <a:off x="3124194" y="157897"/>
          <a:ext cx="1727894" cy="691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2004</a:t>
          </a:r>
          <a:endParaRPr lang="en-US" sz="1800" kern="1200" dirty="0"/>
        </a:p>
      </dsp:txBody>
      <dsp:txXfrm>
        <a:off x="3124194" y="157897"/>
        <a:ext cx="1727894" cy="691157"/>
      </dsp:txXfrm>
    </dsp:sp>
    <dsp:sp modelId="{365E4749-1334-41A1-83B0-6A235D6C411C}">
      <dsp:nvSpPr>
        <dsp:cNvPr id="0" name=""/>
        <dsp:cNvSpPr/>
      </dsp:nvSpPr>
      <dsp:spPr>
        <a:xfrm>
          <a:off x="3237323" y="935449"/>
          <a:ext cx="1382315" cy="408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/>
          </a:r>
          <a:br>
            <a:rPr lang="en-US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39 teachers granted new algebra qualification</a:t>
          </a:r>
          <a:endParaRPr lang="en-US" sz="1800" kern="1200" dirty="0"/>
        </a:p>
      </dsp:txBody>
      <dsp:txXfrm>
        <a:off x="3237323" y="935449"/>
        <a:ext cx="1382315" cy="4088252"/>
      </dsp:txXfrm>
    </dsp:sp>
    <dsp:sp modelId="{B592AA33-152E-46DA-91BE-51819F9EBEA0}">
      <dsp:nvSpPr>
        <dsp:cNvPr id="0" name=""/>
        <dsp:cNvSpPr/>
      </dsp:nvSpPr>
      <dsp:spPr>
        <a:xfrm>
          <a:off x="4696772" y="157897"/>
          <a:ext cx="1727894" cy="691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2007</a:t>
          </a:r>
          <a:endParaRPr lang="en-US" sz="1800" kern="1200" dirty="0"/>
        </a:p>
      </dsp:txBody>
      <dsp:txXfrm>
        <a:off x="4696772" y="157897"/>
        <a:ext cx="1727894" cy="691157"/>
      </dsp:txXfrm>
    </dsp:sp>
    <dsp:sp modelId="{6B27E9BE-5C51-4988-A218-E8EE4BDCC411}">
      <dsp:nvSpPr>
        <dsp:cNvPr id="0" name=""/>
        <dsp:cNvSpPr/>
      </dsp:nvSpPr>
      <dsp:spPr>
        <a:xfrm>
          <a:off x="4748485" y="935449"/>
          <a:ext cx="1382315" cy="408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i="1" strike="sngStrike" kern="1200" dirty="0" smtClean="0"/>
            <a:t>Glencoe</a:t>
          </a:r>
          <a:r>
            <a:rPr lang="en-US" sz="1700" i="1" kern="1200" dirty="0" smtClean="0"/>
            <a:t/>
          </a:r>
          <a:br>
            <a:rPr lang="en-US" sz="1700" i="1" kern="1200" dirty="0" smtClean="0"/>
          </a:br>
          <a:r>
            <a:rPr lang="en-US" sz="1700" i="1" kern="1200" dirty="0" smtClean="0"/>
            <a:t>CME</a:t>
          </a:r>
          <a:endParaRPr lang="en-US" sz="1700" i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49 schools approved for grade 8 algebra</a:t>
          </a:r>
          <a:endParaRPr lang="en-US" sz="1800" kern="1200" dirty="0"/>
        </a:p>
      </dsp:txBody>
      <dsp:txXfrm>
        <a:off x="4748485" y="935449"/>
        <a:ext cx="1382315" cy="4088252"/>
      </dsp:txXfrm>
    </dsp:sp>
    <dsp:sp modelId="{9705F3C3-856E-4831-813F-71A489936A0F}">
      <dsp:nvSpPr>
        <dsp:cNvPr id="0" name=""/>
        <dsp:cNvSpPr/>
      </dsp:nvSpPr>
      <dsp:spPr>
        <a:xfrm>
          <a:off x="6500176" y="157897"/>
          <a:ext cx="1727894" cy="691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2009</a:t>
          </a:r>
          <a:endParaRPr lang="en-US" sz="1800" kern="1200" dirty="0"/>
        </a:p>
      </dsp:txBody>
      <dsp:txXfrm>
        <a:off x="6500176" y="157897"/>
        <a:ext cx="1727894" cy="691157"/>
      </dsp:txXfrm>
    </dsp:sp>
    <dsp:sp modelId="{B924C3BC-6243-4C7D-AAC4-11D51D8B5F0E}">
      <dsp:nvSpPr>
        <dsp:cNvPr id="0" name=""/>
        <dsp:cNvSpPr/>
      </dsp:nvSpPr>
      <dsp:spPr>
        <a:xfrm>
          <a:off x="6448389" y="935449"/>
          <a:ext cx="1781210" cy="408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000" kern="1200" dirty="0" smtClean="0"/>
            <a:t/>
          </a:r>
          <a:br>
            <a:rPr lang="en-US" sz="1000" kern="1200" dirty="0" smtClean="0"/>
          </a:br>
          <a:endParaRPr lang="en-US" sz="1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337 teachers qualified</a:t>
          </a:r>
          <a:br>
            <a:rPr lang="en-US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145 schools approved</a:t>
          </a:r>
          <a:br>
            <a:rPr lang="en-US" sz="1800" kern="1200" dirty="0" smtClean="0"/>
          </a:b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12% students</a:t>
          </a:r>
          <a:endParaRPr lang="en-US" sz="1800" kern="1200" dirty="0"/>
        </a:p>
      </dsp:txBody>
      <dsp:txXfrm>
        <a:off x="6448389" y="935449"/>
        <a:ext cx="1781210" cy="4088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94260"/>
            <a:ext cx="2971800" cy="45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94260"/>
            <a:ext cx="2971800" cy="45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AA81D7-8AE2-4367-9E2A-B64E5587CC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40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0240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grpSp>
          <p:nvGrpSpPr>
            <p:cNvPr id="10240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0240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0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0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0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0241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charset="0"/>
                </a:endParaRPr>
              </a:p>
            </p:txBody>
          </p:sp>
        </p:grpSp>
      </p:grpSp>
      <p:sp>
        <p:nvSpPr>
          <p:cNvPr id="10241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1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1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4CE894-534F-408A-8259-BCCBC76DD3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C0FC3-945F-436E-AD6F-F31A647B34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9A704A-EAA4-4DE0-AD62-61CD89563A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FD55D-8A58-41AC-8324-CAFE777BC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9EF182-33ED-42B0-B025-FED0A37DE9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907E8-017E-40B1-BFA5-8EEF0F16E2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D0F5F3-E378-4EBE-A9CB-2290CC879B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51894D-E2CA-422A-B52F-06EC4D91A0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CF1D7A-5BDF-4099-AA97-8D44355873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8AE682-4207-4103-B647-5095EF641B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FF8B8C-F8D7-411B-9DBD-F3D9F7583C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9D3B7125-401A-4DC1-A92F-513511ABAD8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138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13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0138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0138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138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138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138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138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10138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138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139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13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i="1" dirty="0" smtClean="0"/>
              <a:t>Systematic Reform of Middle Grades Math in Chicago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dirty="0" smtClean="0"/>
              <a:t>Stacy A. Wenzel </a:t>
            </a:r>
          </a:p>
          <a:p>
            <a:r>
              <a:rPr lang="en-US" dirty="0" smtClean="0"/>
              <a:t>Loyola University Chicago</a:t>
            </a:r>
          </a:p>
          <a:p>
            <a:r>
              <a:rPr lang="en-US" dirty="0" smtClean="0"/>
              <a:t>DRK-12 PI Meeting 12-2-10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Question: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dirty="0" smtClean="0"/>
              <a:t>How did systemic conditions contribute?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10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 get from the Question to the Findings: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dirty="0" smtClean="0"/>
              <a:t>Synthesizing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Draw upon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Scale Up Systemic Framework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Summative findings from 2002-2009 evaluation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Findings on grade 6-8 math and grade 8 algebra</a:t>
            </a:r>
            <a:br>
              <a:rPr lang="en-US" sz="2400" dirty="0" smtClean="0"/>
            </a:b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Focus on emergent conditions …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76200" y="1363663"/>
            <a:ext cx="1676400" cy="5265737"/>
            <a:chOff x="76200" y="1363663"/>
            <a:chExt cx="1676400" cy="5265737"/>
          </a:xfrm>
        </p:grpSpPr>
        <p:sp>
          <p:nvSpPr>
            <p:cNvPr id="149534" name="AutoShape 30"/>
            <p:cNvSpPr>
              <a:spLocks noChangeArrowheads="1"/>
            </p:cNvSpPr>
            <p:nvPr/>
          </p:nvSpPr>
          <p:spPr bwMode="auto">
            <a:xfrm>
              <a:off x="166688" y="1363663"/>
              <a:ext cx="1393825" cy="693737"/>
            </a:xfrm>
            <a:prstGeom prst="downArrow">
              <a:avLst>
                <a:gd name="adj1" fmla="val 60185"/>
                <a:gd name="adj2" fmla="val 34070"/>
              </a:avLst>
            </a:prstGeom>
            <a:noFill/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Context of the System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9533" name="AutoShape 29"/>
            <p:cNvSpPr>
              <a:spLocks noChangeArrowheads="1"/>
            </p:cNvSpPr>
            <p:nvPr/>
          </p:nvSpPr>
          <p:spPr bwMode="auto">
            <a:xfrm>
              <a:off x="76200" y="2133599"/>
              <a:ext cx="1576388" cy="3124201"/>
            </a:xfrm>
            <a:prstGeom prst="downArrow">
              <a:avLst>
                <a:gd name="adj1" fmla="val 64630"/>
                <a:gd name="adj2" fmla="val 21673"/>
              </a:avLst>
            </a:prstGeom>
            <a:noFill/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Implement across the System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9532" name="Text Box 28"/>
            <p:cNvSpPr txBox="1">
              <a:spLocks noChangeArrowheads="1"/>
            </p:cNvSpPr>
            <p:nvPr/>
          </p:nvSpPr>
          <p:spPr bwMode="auto">
            <a:xfrm>
              <a:off x="533400" y="3076575"/>
              <a:ext cx="1219200" cy="207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rgbClr val="000000"/>
                  </a:solidFill>
                  <a:latin typeface="+mj-lt"/>
                  <a:ea typeface="Cambria" pitchFamily="18" charset="0"/>
                  <a:cs typeface="Times New Roman" pitchFamily="18" charset="0"/>
                </a:rPr>
                <a:t>District 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Offices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9530" name="Text Box 26"/>
            <p:cNvSpPr txBox="1">
              <a:spLocks noChangeArrowheads="1"/>
            </p:cNvSpPr>
            <p:nvPr/>
          </p:nvSpPr>
          <p:spPr bwMode="auto">
            <a:xfrm>
              <a:off x="533400" y="4343400"/>
              <a:ext cx="10795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Schools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9529" name="AutoShape 25"/>
            <p:cNvSpPr>
              <a:spLocks noChangeArrowheads="1"/>
            </p:cNvSpPr>
            <p:nvPr/>
          </p:nvSpPr>
          <p:spPr bwMode="auto">
            <a:xfrm>
              <a:off x="166688" y="5334001"/>
              <a:ext cx="1393825" cy="762000"/>
            </a:xfrm>
            <a:prstGeom prst="downArrow">
              <a:avLst>
                <a:gd name="adj1" fmla="val 76858"/>
                <a:gd name="adj2" fmla="val 37372"/>
              </a:avLst>
            </a:prstGeom>
            <a:noFill/>
            <a:ln w="9525">
              <a:solidFill>
                <a:srgbClr val="548DD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mbria" pitchFamily="18" charset="0"/>
                  <a:cs typeface="Times New Roman" pitchFamily="18" charset="0"/>
                </a:rPr>
                <a:t>Classroom Teaching &amp; Learning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8600" y="6167735"/>
              <a:ext cx="1295400" cy="46166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+mj-lt"/>
                </a:rPr>
                <a:t>Student </a:t>
              </a:r>
            </a:p>
            <a:p>
              <a:pPr algn="ctr"/>
              <a:r>
                <a:rPr lang="en-US" sz="1200" b="1" dirty="0" smtClean="0">
                  <a:latin typeface="+mj-lt"/>
                </a:rPr>
                <a:t>Achievement</a:t>
              </a:r>
              <a:endParaRPr lang="en-US" sz="1200" b="1" dirty="0">
                <a:latin typeface="+mj-lt"/>
              </a:endParaRPr>
            </a:p>
          </p:txBody>
        </p:sp>
      </p:grp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Findings: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3200" dirty="0" smtClean="0"/>
              <a:t>Systemic conditions contribute to math instruction</a:t>
            </a:r>
            <a:endParaRPr lang="en-US" sz="3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2016071" y="4876801"/>
            <a:ext cx="6442129" cy="990599"/>
            <a:chOff x="2016071" y="4876801"/>
            <a:chExt cx="6442129" cy="990599"/>
          </a:xfrm>
          <a:solidFill>
            <a:srgbClr val="92D050"/>
          </a:solidFill>
        </p:grpSpPr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2016071" y="4876801"/>
              <a:ext cx="6442129" cy="457199"/>
            </a:xfrm>
            <a:prstGeom prst="rect">
              <a:avLst/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Support for teacher attendance in professional development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2016073" y="5410200"/>
              <a:ext cx="6442127" cy="457200"/>
            </a:xfrm>
            <a:prstGeom prst="rect">
              <a:avLst/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Logistics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 of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time &amp; materials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016071" y="1752601"/>
            <a:ext cx="6483459" cy="3047999"/>
            <a:chOff x="2016071" y="1752601"/>
            <a:chExt cx="6483459" cy="3047999"/>
          </a:xfrm>
        </p:grpSpPr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2057401" y="3276602"/>
              <a:ext cx="6442129" cy="457198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Belief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 in vision &amp; trust in relationships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2057400" y="2286000"/>
              <a:ext cx="6442129" cy="457200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Vision holds steady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016071" y="1752601"/>
              <a:ext cx="6442129" cy="457199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Steady leadership at scale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2057402" y="2819401"/>
              <a:ext cx="6442127" cy="380999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Measurable goals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2057400" y="3810000"/>
              <a:ext cx="6442129" cy="457200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Teacher retention at school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2057400" y="4343400"/>
              <a:ext cx="6442129" cy="457200"/>
            </a:xfrm>
            <a:prstGeom prst="rect">
              <a:avLst/>
            </a:prstGeom>
            <a:solidFill>
              <a:srgbClr val="92CDDC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Cambria" pitchFamily="18" charset="0"/>
                  <a:cs typeface="Times New Roman" pitchFamily="18" charset="0"/>
                </a:rPr>
                <a:t>Voluntary implementation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5-Point Star 18"/>
            <p:cNvSpPr/>
            <p:nvPr/>
          </p:nvSpPr>
          <p:spPr bwMode="auto">
            <a:xfrm>
              <a:off x="2362200" y="1828800"/>
              <a:ext cx="304800" cy="228600"/>
            </a:xfrm>
            <a:prstGeom prst="star5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5-Point Star 19"/>
            <p:cNvSpPr/>
            <p:nvPr/>
          </p:nvSpPr>
          <p:spPr bwMode="auto">
            <a:xfrm>
              <a:off x="2362200" y="2362200"/>
              <a:ext cx="304800" cy="228600"/>
            </a:xfrm>
            <a:prstGeom prst="star5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5-Point Star 20"/>
            <p:cNvSpPr/>
            <p:nvPr/>
          </p:nvSpPr>
          <p:spPr bwMode="auto">
            <a:xfrm>
              <a:off x="2362200" y="2895600"/>
              <a:ext cx="304800" cy="228600"/>
            </a:xfrm>
            <a:prstGeom prst="star5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5-Point Star 22"/>
            <p:cNvSpPr/>
            <p:nvPr/>
          </p:nvSpPr>
          <p:spPr bwMode="auto">
            <a:xfrm>
              <a:off x="2362200" y="4343400"/>
              <a:ext cx="304800" cy="228600"/>
            </a:xfrm>
            <a:prstGeom prst="star5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81200" y="6019801"/>
            <a:ext cx="6477000" cy="609599"/>
            <a:chOff x="2057400" y="6019801"/>
            <a:chExt cx="6477000" cy="609599"/>
          </a:xfrm>
        </p:grpSpPr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2057400" y="6019801"/>
              <a:ext cx="6477000" cy="609599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1" hangingPunct="1"/>
              <a:r>
                <a:rPr lang="en-US" sz="16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Instruction &amp; student assessment aligned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5-Point Star 23"/>
            <p:cNvSpPr/>
            <p:nvPr/>
          </p:nvSpPr>
          <p:spPr bwMode="auto">
            <a:xfrm>
              <a:off x="2362200" y="6172200"/>
              <a:ext cx="304800" cy="228600"/>
            </a:xfrm>
            <a:prstGeom prst="star5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8" name="5-Point Star 37"/>
          <p:cNvSpPr/>
          <p:nvPr/>
        </p:nvSpPr>
        <p:spPr bwMode="auto">
          <a:xfrm>
            <a:off x="2286000" y="4953000"/>
            <a:ext cx="304800" cy="228600"/>
          </a:xfrm>
          <a:prstGeom prst="star5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57200" y="457200"/>
            <a:ext cx="952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738" defTabSz="4965700"/>
            <a:r>
              <a:rPr lang="en-US" sz="2800" dirty="0" smtClean="0"/>
              <a:t>What are the critical mechanisms involved in reforming, scaling up and sustaining math and science education systematically in the context of a large urban district?</a:t>
            </a:r>
          </a:p>
          <a:p>
            <a:pPr marL="566738" defTabSz="4965700"/>
            <a:endParaRPr lang="en-US" sz="1200" dirty="0" smtClean="0"/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Aligned and measurable accountability structures regarding instruction and student learning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Operational logistics that assure purchase, delivery and training puts curricular materials in the classroom for use by teachers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Schedules for the school day that provide 300 minutes per week of instruction time for math and for science —taking into account for non-instructional transitions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Workshops tailored to specific curricula and deep content knowledge; Instructional coaching available to support these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 Resources in place to allow teachers to engage in professional development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Teachers and content experts with trusting relationships as they work together within reform efforts 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Teacher retention sustained at schools and within reform activities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Compelling vision for reform in which schools and teachers will voluntarily participate 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600" dirty="0" smtClean="0"/>
              <a:t>Leaders at multiple levels of the system who share the reform vision and who remain in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10600" cy="1371600"/>
          </a:xfrm>
        </p:spPr>
        <p:txBody>
          <a:bodyPr/>
          <a:lstStyle/>
          <a:p>
            <a:r>
              <a:rPr lang="en-US" sz="2000" i="1" dirty="0" smtClean="0"/>
              <a:t>Conclusions: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Systematic Reform of Middle Grades Math in Chicago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Instruction improved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Positive regarding general use of chosen curricula.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Mixed regarding qualities of classroom instruction.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Systemic conditions that matter: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Steady shared vision of measurable aligned goals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Logistics of getting trained teachers, curricular materials and students together for enough time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Story is being continued…</a:t>
            </a:r>
            <a:br>
              <a:rPr lang="en-US" sz="2800" dirty="0" smtClean="0"/>
            </a:br>
            <a:r>
              <a:rPr lang="en-US" sz="2800" dirty="0" smtClean="0"/>
              <a:t>context changing…programs evolving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Next steps: bring syntheses back to Chicago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i="1" dirty="0" smtClean="0"/>
              <a:t>Context: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Chicago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Chicago Public Schools 2002</a:t>
            </a:r>
            <a:endParaRPr lang="en-US" dirty="0"/>
          </a:p>
          <a:p>
            <a:pPr lvl="1"/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602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schools with 27,000 teachers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437,000 students</a:t>
            </a:r>
          </a:p>
          <a:p>
            <a:pPr lvl="2"/>
            <a:r>
              <a:rPr lang="en-US" sz="2000" dirty="0" smtClean="0"/>
              <a:t>51% African American, 36% Hispanic, 9% White, 3% Asian</a:t>
            </a:r>
          </a:p>
          <a:p>
            <a:pPr lvl="2"/>
            <a:r>
              <a:rPr lang="en-US" sz="2000" dirty="0" smtClean="0"/>
              <a:t>85% low income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Local control plus mayoral control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Systemic reform 2002-2009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Changes sparked by USP mid-project review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Comprehensive science, math K-12 reforms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i="1" dirty="0" smtClean="0"/>
              <a:t>Context: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DRK-12 </a:t>
            </a:r>
            <a:r>
              <a:rPr lang="en-US" sz="3200" dirty="0" smtClean="0"/>
              <a:t>Exploratory Grant </a:t>
            </a:r>
            <a:r>
              <a:rPr lang="en-US" sz="3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sz="3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07335500</a:t>
            </a:r>
            <a:endParaRPr lang="en-US" sz="3200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r>
              <a:rPr lang="en-US" sz="2800" dirty="0" smtClean="0"/>
              <a:t>Loyola University Chicago, Chicago Public Schools, University of Illinois at Chicago, Others</a:t>
            </a:r>
          </a:p>
          <a:p>
            <a:endParaRPr lang="en-US" sz="400" dirty="0" smtClean="0"/>
          </a:p>
          <a:p>
            <a:endParaRPr lang="en-US" sz="400" dirty="0"/>
          </a:p>
          <a:p>
            <a:r>
              <a:rPr lang="en-US" sz="2800" dirty="0" smtClean="0"/>
              <a:t>2007-2010</a:t>
            </a:r>
          </a:p>
          <a:p>
            <a:r>
              <a:rPr lang="en-US" sz="2800" dirty="0" smtClean="0"/>
              <a:t>Collaborative process of educators &amp; evaluators</a:t>
            </a:r>
            <a:br>
              <a:rPr lang="en-US" sz="2800" dirty="0" smtClean="0"/>
            </a:br>
            <a:endParaRPr lang="en-US" sz="400" dirty="0" smtClean="0"/>
          </a:p>
          <a:p>
            <a:r>
              <a:rPr lang="en-US" sz="2800" dirty="0" smtClean="0"/>
              <a:t>Research analysis of lessons learned</a:t>
            </a:r>
          </a:p>
          <a:p>
            <a:pPr lvl="1"/>
            <a:r>
              <a:rPr lang="en-US" sz="2400" dirty="0" smtClean="0"/>
              <a:t>Based on dozens of formative evaluation reports</a:t>
            </a:r>
          </a:p>
          <a:p>
            <a:pPr lvl="1"/>
            <a:r>
              <a:rPr lang="en-US" sz="2400" dirty="0" smtClean="0"/>
              <a:t>Framing story of systemic and unfolding reform</a:t>
            </a:r>
          </a:p>
          <a:p>
            <a:pPr lvl="1"/>
            <a:r>
              <a:rPr lang="en-US" sz="2400" dirty="0" smtClean="0"/>
              <a:t>Aims, actions, adaptations</a:t>
            </a:r>
          </a:p>
          <a:p>
            <a:endParaRPr lang="en-US" sz="400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8229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Questions: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dirty="0" smtClean="0"/>
              <a:t>Did middle grades math instruction improve in Chicago 2002-2009?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r>
              <a:rPr lang="en-US" dirty="0" smtClean="0"/>
              <a:t>How did systemic conditions contribute?</a:t>
            </a:r>
            <a:endParaRPr 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029200"/>
            <a:ext cx="3429000" cy="2057400"/>
          </a:xfrm>
        </p:spPr>
        <p:txBody>
          <a:bodyPr numCol="1"/>
          <a:lstStyle/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Grades 6-8 </a:t>
            </a:r>
          </a:p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math</a:t>
            </a:r>
          </a:p>
          <a:p>
            <a:pPr>
              <a:lnSpc>
                <a:spcPct val="90000"/>
              </a:lnSpc>
            </a:pPr>
            <a:endParaRPr lang="en-US" sz="40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4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4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4000" dirty="0" smtClean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/>
            </a:r>
            <a:br>
              <a:rPr lang="en-US" sz="4000" dirty="0" smtClean="0">
                <a:solidFill>
                  <a:schemeClr val="bg2"/>
                </a:solidFill>
              </a:rPr>
            </a:br>
            <a:endParaRPr lang="en-US" sz="4000" dirty="0" smtClean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5800" y="4953000"/>
            <a:ext cx="4267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4000" dirty="0" smtClean="0">
                <a:solidFill>
                  <a:schemeClr val="bg2"/>
                </a:solidFill>
              </a:rPr>
              <a:t>High school </a:t>
            </a:r>
          </a:p>
          <a:p>
            <a:pPr>
              <a:lnSpc>
                <a:spcPct val="90000"/>
              </a:lnSpc>
            </a:pPr>
            <a:r>
              <a:rPr lang="en-US" sz="4000" dirty="0" smtClean="0">
                <a:solidFill>
                  <a:schemeClr val="bg2"/>
                </a:solidFill>
              </a:rPr>
              <a:t>algebra </a:t>
            </a:r>
          </a:p>
          <a:p>
            <a:pPr>
              <a:lnSpc>
                <a:spcPct val="90000"/>
              </a:lnSpc>
            </a:pPr>
            <a:r>
              <a:rPr lang="en-US" sz="4000" dirty="0" smtClean="0">
                <a:solidFill>
                  <a:schemeClr val="bg2"/>
                </a:solidFill>
              </a:rPr>
              <a:t>in 8th grade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/>
            </a:r>
            <a:b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</a:b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allAtOnce"/>
      <p:bldP spid="4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i="1" dirty="0" smtClean="0"/>
              <a:t>Findings: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Grades 6 – 8 math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C8B505-B5B5-464F-B720-433F28E16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66C8B505-B5B5-464F-B720-433F28E16A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F23DD6-CD3C-47C4-B4AA-7171B4233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64F23DD6-CD3C-47C4-B4AA-7171B4233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048182-7C55-4EDF-9B64-E5154FB15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DE048182-7C55-4EDF-9B64-E5154FB15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95A3E2-7277-4352-88A3-249AB8835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5F95A3E2-7277-4352-88A3-249AB8835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05F3C3-856E-4831-813F-71A489936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9705F3C3-856E-4831-813F-71A489936A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24C3BC-6243-4C7D-AAC4-11D51D8B5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B924C3BC-6243-4C7D-AAC4-11D51D8B5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28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Findings: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High school algebra in grade 8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C8B505-B5B5-464F-B720-433F28E16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66C8B505-B5B5-464F-B720-433F28E16A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F23DD6-CD3C-47C4-B4AA-7171B4233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64F23DD6-CD3C-47C4-B4AA-7171B4233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048182-7C55-4EDF-9B64-E5154FB15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DE048182-7C55-4EDF-9B64-E5154FB15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95A3E2-7277-4352-88A3-249AB8835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5F95A3E2-7277-4352-88A3-249AB8835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E9F02A-145B-4B63-BA5E-FF3F46D71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6AE9F02A-145B-4B63-BA5E-FF3F46D71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5E4749-1334-41A1-83B0-6A235D6C41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365E4749-1334-41A1-83B0-6A235D6C41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92AA33-152E-46DA-91BE-51819F9EB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B592AA33-152E-46DA-91BE-51819F9EBE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27E9BE-5C51-4988-A218-E8EE4BDCC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6B27E9BE-5C51-4988-A218-E8EE4BDCC4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05F3C3-856E-4831-813F-71A489936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">
                                            <p:graphicEl>
                                              <a:dgm id="{9705F3C3-856E-4831-813F-71A489936A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24C3BC-6243-4C7D-AAC4-11D51D8B5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B924C3BC-6243-4C7D-AAC4-11D51D8B5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Findings: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000" dirty="0" smtClean="0"/>
              <a:t>Did middle grades math instruction improve in Chicago 2002-2009?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endParaRPr 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8534400" cy="2057400"/>
          </a:xfrm>
        </p:spPr>
        <p:txBody>
          <a:bodyPr numCol="1"/>
          <a:lstStyle/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Yes, if improved instruction means offering classes using specific curricula…  </a:t>
            </a:r>
            <a:br>
              <a:rPr lang="en-US" sz="4000" dirty="0" smtClean="0">
                <a:solidFill>
                  <a:schemeClr val="bg2"/>
                </a:solidFill>
              </a:rPr>
            </a:br>
            <a:endParaRPr lang="en-US" sz="4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~300% </a:t>
            </a:r>
            <a:r>
              <a:rPr lang="en-US" dirty="0" smtClean="0">
                <a:solidFill>
                  <a:schemeClr val="bg2"/>
                </a:solidFill>
              </a:rPr>
              <a:t>more schools using </a:t>
            </a:r>
            <a:r>
              <a:rPr lang="en-US" i="1" dirty="0" smtClean="0">
                <a:solidFill>
                  <a:schemeClr val="bg2"/>
                </a:solidFill>
              </a:rPr>
              <a:t>CM</a:t>
            </a:r>
            <a:r>
              <a:rPr lang="en-US" dirty="0" smtClean="0">
                <a:solidFill>
                  <a:schemeClr val="bg2"/>
                </a:solidFill>
              </a:rPr>
              <a:t> or </a:t>
            </a:r>
            <a:r>
              <a:rPr lang="en-US" i="1" dirty="0" smtClean="0">
                <a:solidFill>
                  <a:schemeClr val="bg2"/>
                </a:solidFill>
              </a:rPr>
              <a:t>MT </a:t>
            </a:r>
          </a:p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~200% </a:t>
            </a:r>
            <a:r>
              <a:rPr lang="en-US" dirty="0" smtClean="0">
                <a:solidFill>
                  <a:schemeClr val="bg2"/>
                </a:solidFill>
              </a:rPr>
              <a:t>more schools offer grade 8 algebra</a:t>
            </a:r>
            <a:endParaRPr lang="en-US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4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4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4000" dirty="0" smtClean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/>
            </a:r>
            <a:br>
              <a:rPr lang="en-US" sz="4000" dirty="0" smtClean="0">
                <a:solidFill>
                  <a:schemeClr val="bg2"/>
                </a:solidFill>
              </a:rPr>
            </a:b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8534400" cy="2057400"/>
          </a:xfrm>
        </p:spPr>
        <p:txBody>
          <a:bodyPr numCol="1"/>
          <a:lstStyle/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Sometimes , when looking closer at </a:t>
            </a:r>
            <a:br>
              <a:rPr lang="en-US" sz="4000" dirty="0" smtClean="0">
                <a:solidFill>
                  <a:schemeClr val="bg2"/>
                </a:solidFill>
              </a:rPr>
            </a:b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Use with all students (</a:t>
            </a:r>
            <a:r>
              <a:rPr lang="en-US" dirty="0" err="1" smtClean="0"/>
              <a:t>ie</a:t>
            </a:r>
            <a:r>
              <a:rPr lang="en-US" dirty="0" smtClean="0"/>
              <a:t>. </a:t>
            </a:r>
            <a:r>
              <a:rPr lang="en-US" dirty="0" err="1" smtClean="0"/>
              <a:t>SpEd</a:t>
            </a:r>
            <a:r>
              <a:rPr lang="en-US" dirty="0" smtClean="0"/>
              <a:t>, ELL)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Pacing allowing coverage for the year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Materials used with only limited skipping, modification, substitution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Strong intellectual discourse promoted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4000" dirty="0" smtClean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/>
            </a:r>
            <a:br>
              <a:rPr lang="en-US" sz="4000" dirty="0" smtClean="0">
                <a:solidFill>
                  <a:schemeClr val="bg2"/>
                </a:solidFill>
              </a:rPr>
            </a:br>
            <a:endParaRPr lang="en-US" sz="4000" dirty="0" smtClean="0">
              <a:solidFill>
                <a:schemeClr val="bg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Findings: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000" dirty="0" smtClean="0"/>
              <a:t>Did middle grades math instruction improve in Chicago 2002-2009?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9372600" cy="2057400"/>
          </a:xfrm>
        </p:spPr>
        <p:txBody>
          <a:bodyPr numCol="1"/>
          <a:lstStyle/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Related to student achievement…</a:t>
            </a:r>
          </a:p>
          <a:p>
            <a:pPr>
              <a:lnSpc>
                <a:spcPct val="90000"/>
              </a:lnSpc>
              <a:buNone/>
            </a:pPr>
            <a:endParaRPr lang="en-US" sz="1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No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Growth 2003–08 on IL standardized math tests grades 6-8 </a:t>
            </a:r>
            <a:br>
              <a:rPr lang="en-US" sz="2400" dirty="0" smtClean="0"/>
            </a:br>
            <a:r>
              <a:rPr lang="en-US" sz="2400" u="sng" dirty="0" smtClean="0"/>
              <a:t>Schools with </a:t>
            </a:r>
            <a:r>
              <a:rPr lang="en-US" sz="2400" i="1" u="sng" dirty="0" smtClean="0"/>
              <a:t>CM</a:t>
            </a:r>
            <a:r>
              <a:rPr lang="en-US" sz="2400" u="sng" dirty="0" smtClean="0"/>
              <a:t>/</a:t>
            </a:r>
            <a:r>
              <a:rPr lang="en-US" sz="2400" i="1" u="sng" dirty="0" smtClean="0"/>
              <a:t>MT</a:t>
            </a:r>
            <a:r>
              <a:rPr lang="en-US" sz="2400" i="1" dirty="0" smtClean="0"/>
              <a:t> </a:t>
            </a:r>
            <a:r>
              <a:rPr lang="en-US" sz="2400" dirty="0" smtClean="0"/>
              <a:t> &lt;  </a:t>
            </a:r>
            <a:r>
              <a:rPr lang="en-US" sz="2400" u="sng" dirty="0" smtClean="0"/>
              <a:t>Comparison schools</a:t>
            </a:r>
          </a:p>
          <a:p>
            <a:pPr>
              <a:lnSpc>
                <a:spcPct val="90000"/>
              </a:lnSpc>
              <a:buNone/>
            </a:pPr>
            <a:endParaRPr lang="en-US" sz="1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bg2"/>
                </a:solidFill>
              </a:rPr>
              <a:t>Yes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Passing CPS algebra exit exam, in 2010 compared to 2007</a:t>
            </a:r>
            <a:br>
              <a:rPr lang="en-US" sz="2400" dirty="0" smtClean="0"/>
            </a:br>
            <a:r>
              <a:rPr lang="en-US" sz="2400" u="sng" dirty="0" smtClean="0"/>
              <a:t>52% of 3478 students</a:t>
            </a:r>
            <a:r>
              <a:rPr lang="en-US" sz="2400" dirty="0" smtClean="0"/>
              <a:t>   &gt;  </a:t>
            </a:r>
            <a:r>
              <a:rPr lang="en-US" sz="2400" u="sng" dirty="0" smtClean="0"/>
              <a:t>29% of 1114 students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371600"/>
          </a:xfrm>
        </p:spPr>
        <p:txBody>
          <a:bodyPr/>
          <a:lstStyle/>
          <a:p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Findings: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000" dirty="0" smtClean="0"/>
              <a:t>Did middle grades math instruction improve in Chicago 2002-2009?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10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uiExpand="1" build="p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5E1840D30214BB0E278088DD3F8A3" ma:contentTypeVersion="1" ma:contentTypeDescription="Create a new document." ma:contentTypeScope="" ma:versionID="c63e12be6e239949f424810fe3ad7bcf">
  <xsd:schema xmlns:xsd="http://www.w3.org/2001/XMLSchema" xmlns:p="http://schemas.microsoft.com/office/2006/metadata/properties" xmlns:ns2="6bc510d7-855d-4442-9456-1ebf1183d01a" targetNamespace="http://schemas.microsoft.com/office/2006/metadata/properties" ma:root="true" ma:fieldsID="22167df2f7af04f28acb8acc1a6e9027" ns2:_="">
    <xsd:import namespace="6bc510d7-855d-4442-9456-1ebf1183d01a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bc510d7-855d-4442-9456-1ebf1183d01a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escription0 xmlns="6bc510d7-855d-4442-9456-1ebf1183d01a" xsi:nil="true"/>
  </documentManagement>
</p:properties>
</file>

<file path=customXml/itemProps1.xml><?xml version="1.0" encoding="utf-8"?>
<ds:datastoreItem xmlns:ds="http://schemas.openxmlformats.org/officeDocument/2006/customXml" ds:itemID="{0C68C25F-61C1-4417-9564-21372FC12DEF}"/>
</file>

<file path=customXml/itemProps2.xml><?xml version="1.0" encoding="utf-8"?>
<ds:datastoreItem xmlns:ds="http://schemas.openxmlformats.org/officeDocument/2006/customXml" ds:itemID="{DCF1BE60-EC0C-43F5-92B0-37861A2E5317}"/>
</file>

<file path=customXml/itemProps3.xml><?xml version="1.0" encoding="utf-8"?>
<ds:datastoreItem xmlns:ds="http://schemas.openxmlformats.org/officeDocument/2006/customXml" ds:itemID="{E5855646-2648-44F7-A1F4-3BC5759BFD18}"/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3572</TotalTime>
  <Words>511</Words>
  <Application>Microsoft Office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Pixel</vt:lpstr>
      <vt:lpstr>Systematic Reform of Middle Grades Math in Chicago</vt:lpstr>
      <vt:lpstr>Context:  Chicago</vt:lpstr>
      <vt:lpstr>Context:  DRK-12 Exploratory Grant # 07335500</vt:lpstr>
      <vt:lpstr>The Questions:  Did middle grades math instruction improve in Chicago 2002-2009?   How did systemic conditions contribute?</vt:lpstr>
      <vt:lpstr>Findings:  Grades 6 – 8 math</vt:lpstr>
      <vt:lpstr>Slide 6</vt:lpstr>
      <vt:lpstr>Findings:  Did middle grades math instruction improve in Chicago 2002-2009?  </vt:lpstr>
      <vt:lpstr>Findings:  Did middle grades math instruction improve in Chicago 2002-2009?  </vt:lpstr>
      <vt:lpstr>Findings:  Did middle grades math instruction improve in Chicago 2002-2009?  </vt:lpstr>
      <vt:lpstr>The Question:  How did systemic conditions contribute?</vt:lpstr>
      <vt:lpstr>To get from the Question to the Findings:  Synthesizing</vt:lpstr>
      <vt:lpstr>      Findings:  Systemic conditions contribute to math instruction</vt:lpstr>
      <vt:lpstr>Slide 13</vt:lpstr>
      <vt:lpstr>Conclusions: Systematic Reform of Middle Grades Math in Chicago</vt:lpstr>
    </vt:vector>
  </TitlesOfParts>
  <Company>CMSI Evaluation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with CMSI Instructional Teams</dc:title>
  <dc:creator>Sara Hallman </dc:creator>
  <cp:lastModifiedBy>Information Technology Services</cp:lastModifiedBy>
  <cp:revision>392</cp:revision>
  <dcterms:created xsi:type="dcterms:W3CDTF">2004-10-22T19:25:48Z</dcterms:created>
  <dcterms:modified xsi:type="dcterms:W3CDTF">2010-12-08T15:31:00Z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0x010100E175E1840D30214BB0E278088DD3F8A3</vt:lpwstr>
  </property>
</Properties>
</file>