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7840"/>
    <a:srgbClr val="74973E"/>
    <a:srgbClr val="61953D"/>
    <a:srgbClr val="58A944"/>
    <a:srgbClr val="5AAB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23" autoAdjust="0"/>
    <p:restoredTop sz="94660"/>
  </p:normalViewPr>
  <p:slideViewPr>
    <p:cSldViewPr snapToGrid="0">
      <p:cViewPr varScale="1">
        <p:scale>
          <a:sx n="150" d="100"/>
          <a:sy n="150" d="100"/>
        </p:scale>
        <p:origin x="16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7C29-0A9B-4F7E-82E7-EE7C2D234C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7BCEED-9591-4FE1-9449-88828A75F6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2BB0AF-A4EC-4F8E-A85A-3AF40F0D3DA3}"/>
              </a:ext>
            </a:extLst>
          </p:cNvPr>
          <p:cNvSpPr>
            <a:spLocks noGrp="1"/>
          </p:cNvSpPr>
          <p:nvPr>
            <p:ph type="dt" sz="half" idx="10"/>
          </p:nvPr>
        </p:nvSpPr>
        <p:spPr/>
        <p:txBody>
          <a:bodyPr/>
          <a:lstStyle/>
          <a:p>
            <a:fld id="{9412E56B-F708-452D-8D25-5EEC550C0E4A}" type="datetimeFigureOut">
              <a:rPr lang="en-US" smtClean="0"/>
              <a:t>5/21/21</a:t>
            </a:fld>
            <a:endParaRPr lang="en-US"/>
          </a:p>
        </p:txBody>
      </p:sp>
      <p:sp>
        <p:nvSpPr>
          <p:cNvPr id="5" name="Footer Placeholder 4">
            <a:extLst>
              <a:ext uri="{FF2B5EF4-FFF2-40B4-BE49-F238E27FC236}">
                <a16:creationId xmlns:a16="http://schemas.microsoft.com/office/drawing/2014/main" id="{3C59578A-9805-4CA5-9DC0-C93DD1E75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C93EC-458D-40D3-881B-DE4A8BA34434}"/>
              </a:ext>
            </a:extLst>
          </p:cNvPr>
          <p:cNvSpPr>
            <a:spLocks noGrp="1"/>
          </p:cNvSpPr>
          <p:nvPr>
            <p:ph type="sldNum" sz="quarter" idx="12"/>
          </p:nvPr>
        </p:nvSpPr>
        <p:spPr/>
        <p:txBody>
          <a:bodyPr/>
          <a:lstStyle/>
          <a:p>
            <a:fld id="{D011DCF3-97B0-40CB-9A94-E53BA135D3F4}" type="slidenum">
              <a:rPr lang="en-US" smtClean="0"/>
              <a:t>‹#›</a:t>
            </a:fld>
            <a:endParaRPr lang="en-US"/>
          </a:p>
        </p:txBody>
      </p:sp>
    </p:spTree>
    <p:extLst>
      <p:ext uri="{BB962C8B-B14F-4D97-AF65-F5344CB8AC3E}">
        <p14:creationId xmlns:p14="http://schemas.microsoft.com/office/powerpoint/2010/main" val="398457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206BF-38A4-4AAC-B48D-EA00573796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227320-3442-43A2-85DD-0E57BB7840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A5F22-FB44-41FA-908A-3018504DB303}"/>
              </a:ext>
            </a:extLst>
          </p:cNvPr>
          <p:cNvSpPr>
            <a:spLocks noGrp="1"/>
          </p:cNvSpPr>
          <p:nvPr>
            <p:ph type="dt" sz="half" idx="10"/>
          </p:nvPr>
        </p:nvSpPr>
        <p:spPr/>
        <p:txBody>
          <a:bodyPr/>
          <a:lstStyle/>
          <a:p>
            <a:fld id="{9412E56B-F708-452D-8D25-5EEC550C0E4A}" type="datetimeFigureOut">
              <a:rPr lang="en-US" smtClean="0"/>
              <a:t>5/21/21</a:t>
            </a:fld>
            <a:endParaRPr lang="en-US"/>
          </a:p>
        </p:txBody>
      </p:sp>
      <p:sp>
        <p:nvSpPr>
          <p:cNvPr id="5" name="Footer Placeholder 4">
            <a:extLst>
              <a:ext uri="{FF2B5EF4-FFF2-40B4-BE49-F238E27FC236}">
                <a16:creationId xmlns:a16="http://schemas.microsoft.com/office/drawing/2014/main" id="{1A6564FE-93DF-4291-83E4-86FE1948C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BDDA4-4594-4BEB-91B2-14F2DED3D5B8}"/>
              </a:ext>
            </a:extLst>
          </p:cNvPr>
          <p:cNvSpPr>
            <a:spLocks noGrp="1"/>
          </p:cNvSpPr>
          <p:nvPr>
            <p:ph type="sldNum" sz="quarter" idx="12"/>
          </p:nvPr>
        </p:nvSpPr>
        <p:spPr/>
        <p:txBody>
          <a:bodyPr/>
          <a:lstStyle/>
          <a:p>
            <a:fld id="{D011DCF3-97B0-40CB-9A94-E53BA135D3F4}" type="slidenum">
              <a:rPr lang="en-US" smtClean="0"/>
              <a:t>‹#›</a:t>
            </a:fld>
            <a:endParaRPr lang="en-US"/>
          </a:p>
        </p:txBody>
      </p:sp>
    </p:spTree>
    <p:extLst>
      <p:ext uri="{BB962C8B-B14F-4D97-AF65-F5344CB8AC3E}">
        <p14:creationId xmlns:p14="http://schemas.microsoft.com/office/powerpoint/2010/main" val="321908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196A00-A456-4610-A4ED-8859370814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313BE7-4390-446A-9A01-52D73E221D6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10BFE-171C-4044-855E-0CB66FE9F0A2}"/>
              </a:ext>
            </a:extLst>
          </p:cNvPr>
          <p:cNvSpPr>
            <a:spLocks noGrp="1"/>
          </p:cNvSpPr>
          <p:nvPr>
            <p:ph type="dt" sz="half" idx="10"/>
          </p:nvPr>
        </p:nvSpPr>
        <p:spPr/>
        <p:txBody>
          <a:bodyPr/>
          <a:lstStyle/>
          <a:p>
            <a:fld id="{9412E56B-F708-452D-8D25-5EEC550C0E4A}" type="datetimeFigureOut">
              <a:rPr lang="en-US" smtClean="0"/>
              <a:t>5/21/21</a:t>
            </a:fld>
            <a:endParaRPr lang="en-US"/>
          </a:p>
        </p:txBody>
      </p:sp>
      <p:sp>
        <p:nvSpPr>
          <p:cNvPr id="5" name="Footer Placeholder 4">
            <a:extLst>
              <a:ext uri="{FF2B5EF4-FFF2-40B4-BE49-F238E27FC236}">
                <a16:creationId xmlns:a16="http://schemas.microsoft.com/office/drawing/2014/main" id="{0F9CF404-E796-4D16-8932-4C0F5AE1F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30173-89FD-49E1-8D71-92D1EC20AD09}"/>
              </a:ext>
            </a:extLst>
          </p:cNvPr>
          <p:cNvSpPr>
            <a:spLocks noGrp="1"/>
          </p:cNvSpPr>
          <p:nvPr>
            <p:ph type="sldNum" sz="quarter" idx="12"/>
          </p:nvPr>
        </p:nvSpPr>
        <p:spPr/>
        <p:txBody>
          <a:bodyPr/>
          <a:lstStyle/>
          <a:p>
            <a:fld id="{D011DCF3-97B0-40CB-9A94-E53BA135D3F4}" type="slidenum">
              <a:rPr lang="en-US" smtClean="0"/>
              <a:t>‹#›</a:t>
            </a:fld>
            <a:endParaRPr lang="en-US"/>
          </a:p>
        </p:txBody>
      </p:sp>
    </p:spTree>
    <p:extLst>
      <p:ext uri="{BB962C8B-B14F-4D97-AF65-F5344CB8AC3E}">
        <p14:creationId xmlns:p14="http://schemas.microsoft.com/office/powerpoint/2010/main" val="88460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CB3A-324B-459A-A61A-362CA73BC9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E1364-E450-4DB1-93E8-AB158858C8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058E7-29F8-4559-A478-0FE38C782D50}"/>
              </a:ext>
            </a:extLst>
          </p:cNvPr>
          <p:cNvSpPr>
            <a:spLocks noGrp="1"/>
          </p:cNvSpPr>
          <p:nvPr>
            <p:ph type="dt" sz="half" idx="10"/>
          </p:nvPr>
        </p:nvSpPr>
        <p:spPr/>
        <p:txBody>
          <a:bodyPr/>
          <a:lstStyle/>
          <a:p>
            <a:fld id="{9412E56B-F708-452D-8D25-5EEC550C0E4A}" type="datetimeFigureOut">
              <a:rPr lang="en-US" smtClean="0"/>
              <a:t>5/21/21</a:t>
            </a:fld>
            <a:endParaRPr lang="en-US"/>
          </a:p>
        </p:txBody>
      </p:sp>
      <p:sp>
        <p:nvSpPr>
          <p:cNvPr id="5" name="Footer Placeholder 4">
            <a:extLst>
              <a:ext uri="{FF2B5EF4-FFF2-40B4-BE49-F238E27FC236}">
                <a16:creationId xmlns:a16="http://schemas.microsoft.com/office/drawing/2014/main" id="{F31EBCA8-4D73-45E1-8F40-0DBAE0A65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94686-EA7F-4F3F-8018-493AB635A535}"/>
              </a:ext>
            </a:extLst>
          </p:cNvPr>
          <p:cNvSpPr>
            <a:spLocks noGrp="1"/>
          </p:cNvSpPr>
          <p:nvPr>
            <p:ph type="sldNum" sz="quarter" idx="12"/>
          </p:nvPr>
        </p:nvSpPr>
        <p:spPr/>
        <p:txBody>
          <a:bodyPr/>
          <a:lstStyle/>
          <a:p>
            <a:fld id="{D011DCF3-97B0-40CB-9A94-E53BA135D3F4}" type="slidenum">
              <a:rPr lang="en-US" smtClean="0"/>
              <a:t>‹#›</a:t>
            </a:fld>
            <a:endParaRPr lang="en-US"/>
          </a:p>
        </p:txBody>
      </p:sp>
    </p:spTree>
    <p:extLst>
      <p:ext uri="{BB962C8B-B14F-4D97-AF65-F5344CB8AC3E}">
        <p14:creationId xmlns:p14="http://schemas.microsoft.com/office/powerpoint/2010/main" val="60356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55E4-D0CF-482B-A4CC-2C818ACFF9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6EA675-920E-42AB-857E-24B6D4A341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16430F-7F57-45F1-B535-E93E45BEF73E}"/>
              </a:ext>
            </a:extLst>
          </p:cNvPr>
          <p:cNvSpPr>
            <a:spLocks noGrp="1"/>
          </p:cNvSpPr>
          <p:nvPr>
            <p:ph type="dt" sz="half" idx="10"/>
          </p:nvPr>
        </p:nvSpPr>
        <p:spPr/>
        <p:txBody>
          <a:bodyPr/>
          <a:lstStyle/>
          <a:p>
            <a:fld id="{9412E56B-F708-452D-8D25-5EEC550C0E4A}" type="datetimeFigureOut">
              <a:rPr lang="en-US" smtClean="0"/>
              <a:t>5/21/21</a:t>
            </a:fld>
            <a:endParaRPr lang="en-US"/>
          </a:p>
        </p:txBody>
      </p:sp>
      <p:sp>
        <p:nvSpPr>
          <p:cNvPr id="5" name="Footer Placeholder 4">
            <a:extLst>
              <a:ext uri="{FF2B5EF4-FFF2-40B4-BE49-F238E27FC236}">
                <a16:creationId xmlns:a16="http://schemas.microsoft.com/office/drawing/2014/main" id="{313BFE40-7DF5-4EFA-B788-DCFCA0990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B0A3F-4AA6-40E1-BAF4-4A2C6FE4A1A2}"/>
              </a:ext>
            </a:extLst>
          </p:cNvPr>
          <p:cNvSpPr>
            <a:spLocks noGrp="1"/>
          </p:cNvSpPr>
          <p:nvPr>
            <p:ph type="sldNum" sz="quarter" idx="12"/>
          </p:nvPr>
        </p:nvSpPr>
        <p:spPr/>
        <p:txBody>
          <a:bodyPr/>
          <a:lstStyle/>
          <a:p>
            <a:fld id="{D011DCF3-97B0-40CB-9A94-E53BA135D3F4}" type="slidenum">
              <a:rPr lang="en-US" smtClean="0"/>
              <a:t>‹#›</a:t>
            </a:fld>
            <a:endParaRPr lang="en-US"/>
          </a:p>
        </p:txBody>
      </p:sp>
    </p:spTree>
    <p:extLst>
      <p:ext uri="{BB962C8B-B14F-4D97-AF65-F5344CB8AC3E}">
        <p14:creationId xmlns:p14="http://schemas.microsoft.com/office/powerpoint/2010/main" val="3832943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00E8-85AD-4365-8703-63F89032A2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A7C91-F14A-40F2-A4A8-D76D891DFD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E73E45-EE3B-4A2C-957C-BD4260426B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FC705F-B7EC-4482-B3B2-CB7E2BE04930}"/>
              </a:ext>
            </a:extLst>
          </p:cNvPr>
          <p:cNvSpPr>
            <a:spLocks noGrp="1"/>
          </p:cNvSpPr>
          <p:nvPr>
            <p:ph type="dt" sz="half" idx="10"/>
          </p:nvPr>
        </p:nvSpPr>
        <p:spPr/>
        <p:txBody>
          <a:bodyPr/>
          <a:lstStyle/>
          <a:p>
            <a:fld id="{9412E56B-F708-452D-8D25-5EEC550C0E4A}" type="datetimeFigureOut">
              <a:rPr lang="en-US" smtClean="0"/>
              <a:t>5/21/21</a:t>
            </a:fld>
            <a:endParaRPr lang="en-US"/>
          </a:p>
        </p:txBody>
      </p:sp>
      <p:sp>
        <p:nvSpPr>
          <p:cNvPr id="6" name="Footer Placeholder 5">
            <a:extLst>
              <a:ext uri="{FF2B5EF4-FFF2-40B4-BE49-F238E27FC236}">
                <a16:creationId xmlns:a16="http://schemas.microsoft.com/office/drawing/2014/main" id="{4D3B9BAF-9125-4B4D-8F2D-3B2BA24C1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6DE40-0336-4357-B383-3A15599AC9F0}"/>
              </a:ext>
            </a:extLst>
          </p:cNvPr>
          <p:cNvSpPr>
            <a:spLocks noGrp="1"/>
          </p:cNvSpPr>
          <p:nvPr>
            <p:ph type="sldNum" sz="quarter" idx="12"/>
          </p:nvPr>
        </p:nvSpPr>
        <p:spPr/>
        <p:txBody>
          <a:bodyPr/>
          <a:lstStyle/>
          <a:p>
            <a:fld id="{D011DCF3-97B0-40CB-9A94-E53BA135D3F4}" type="slidenum">
              <a:rPr lang="en-US" smtClean="0"/>
              <a:t>‹#›</a:t>
            </a:fld>
            <a:endParaRPr lang="en-US"/>
          </a:p>
        </p:txBody>
      </p:sp>
    </p:spTree>
    <p:extLst>
      <p:ext uri="{BB962C8B-B14F-4D97-AF65-F5344CB8AC3E}">
        <p14:creationId xmlns:p14="http://schemas.microsoft.com/office/powerpoint/2010/main" val="4173202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3928-CCEC-4793-9CA1-9FC3B0ABA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82CCEA-3510-49E0-8796-9A28BAFC70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D0A8D5-238D-44E0-B5CD-6103BCCCE7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32F511-AC9C-424A-B00B-44579470E3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E4ECE3-6107-451E-9B78-608F1E12A6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3FD9C5-6C1E-44F7-8E5D-6E3A0EF63E24}"/>
              </a:ext>
            </a:extLst>
          </p:cNvPr>
          <p:cNvSpPr>
            <a:spLocks noGrp="1"/>
          </p:cNvSpPr>
          <p:nvPr>
            <p:ph type="dt" sz="half" idx="10"/>
          </p:nvPr>
        </p:nvSpPr>
        <p:spPr/>
        <p:txBody>
          <a:bodyPr/>
          <a:lstStyle/>
          <a:p>
            <a:fld id="{9412E56B-F708-452D-8D25-5EEC550C0E4A}" type="datetimeFigureOut">
              <a:rPr lang="en-US" smtClean="0"/>
              <a:t>5/21/21</a:t>
            </a:fld>
            <a:endParaRPr lang="en-US"/>
          </a:p>
        </p:txBody>
      </p:sp>
      <p:sp>
        <p:nvSpPr>
          <p:cNvPr id="8" name="Footer Placeholder 7">
            <a:extLst>
              <a:ext uri="{FF2B5EF4-FFF2-40B4-BE49-F238E27FC236}">
                <a16:creationId xmlns:a16="http://schemas.microsoft.com/office/drawing/2014/main" id="{55ECB501-78D1-489D-8918-38F4D1962E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E9BC9-7F2F-4E72-B9DB-6C39B3A70619}"/>
              </a:ext>
            </a:extLst>
          </p:cNvPr>
          <p:cNvSpPr>
            <a:spLocks noGrp="1"/>
          </p:cNvSpPr>
          <p:nvPr>
            <p:ph type="sldNum" sz="quarter" idx="12"/>
          </p:nvPr>
        </p:nvSpPr>
        <p:spPr/>
        <p:txBody>
          <a:bodyPr/>
          <a:lstStyle/>
          <a:p>
            <a:fld id="{D011DCF3-97B0-40CB-9A94-E53BA135D3F4}" type="slidenum">
              <a:rPr lang="en-US" smtClean="0"/>
              <a:t>‹#›</a:t>
            </a:fld>
            <a:endParaRPr lang="en-US"/>
          </a:p>
        </p:txBody>
      </p:sp>
    </p:spTree>
    <p:extLst>
      <p:ext uri="{BB962C8B-B14F-4D97-AF65-F5344CB8AC3E}">
        <p14:creationId xmlns:p14="http://schemas.microsoft.com/office/powerpoint/2010/main" val="408184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6FBA-8594-49D8-8B50-997CB0BE55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9E752F-CB4A-452F-8976-2C121EC5E33C}"/>
              </a:ext>
            </a:extLst>
          </p:cNvPr>
          <p:cNvSpPr>
            <a:spLocks noGrp="1"/>
          </p:cNvSpPr>
          <p:nvPr>
            <p:ph type="dt" sz="half" idx="10"/>
          </p:nvPr>
        </p:nvSpPr>
        <p:spPr/>
        <p:txBody>
          <a:bodyPr/>
          <a:lstStyle/>
          <a:p>
            <a:fld id="{9412E56B-F708-452D-8D25-5EEC550C0E4A}" type="datetimeFigureOut">
              <a:rPr lang="en-US" smtClean="0"/>
              <a:t>5/21/21</a:t>
            </a:fld>
            <a:endParaRPr lang="en-US"/>
          </a:p>
        </p:txBody>
      </p:sp>
      <p:sp>
        <p:nvSpPr>
          <p:cNvPr id="4" name="Footer Placeholder 3">
            <a:extLst>
              <a:ext uri="{FF2B5EF4-FFF2-40B4-BE49-F238E27FC236}">
                <a16:creationId xmlns:a16="http://schemas.microsoft.com/office/drawing/2014/main" id="{D0303C21-515C-4BB4-8200-2511A89D72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3F23E5-AD98-440E-A474-A097A138B621}"/>
              </a:ext>
            </a:extLst>
          </p:cNvPr>
          <p:cNvSpPr>
            <a:spLocks noGrp="1"/>
          </p:cNvSpPr>
          <p:nvPr>
            <p:ph type="sldNum" sz="quarter" idx="12"/>
          </p:nvPr>
        </p:nvSpPr>
        <p:spPr/>
        <p:txBody>
          <a:bodyPr/>
          <a:lstStyle/>
          <a:p>
            <a:fld id="{D011DCF3-97B0-40CB-9A94-E53BA135D3F4}" type="slidenum">
              <a:rPr lang="en-US" smtClean="0"/>
              <a:t>‹#›</a:t>
            </a:fld>
            <a:endParaRPr lang="en-US"/>
          </a:p>
        </p:txBody>
      </p:sp>
    </p:spTree>
    <p:extLst>
      <p:ext uri="{BB962C8B-B14F-4D97-AF65-F5344CB8AC3E}">
        <p14:creationId xmlns:p14="http://schemas.microsoft.com/office/powerpoint/2010/main" val="2230339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46CB16-3B6A-4178-8329-40B7E12FA72C}"/>
              </a:ext>
            </a:extLst>
          </p:cNvPr>
          <p:cNvSpPr>
            <a:spLocks noGrp="1"/>
          </p:cNvSpPr>
          <p:nvPr>
            <p:ph type="dt" sz="half" idx="10"/>
          </p:nvPr>
        </p:nvSpPr>
        <p:spPr/>
        <p:txBody>
          <a:bodyPr/>
          <a:lstStyle/>
          <a:p>
            <a:fld id="{9412E56B-F708-452D-8D25-5EEC550C0E4A}" type="datetimeFigureOut">
              <a:rPr lang="en-US" smtClean="0"/>
              <a:t>5/21/21</a:t>
            </a:fld>
            <a:endParaRPr lang="en-US"/>
          </a:p>
        </p:txBody>
      </p:sp>
      <p:sp>
        <p:nvSpPr>
          <p:cNvPr id="3" name="Footer Placeholder 2">
            <a:extLst>
              <a:ext uri="{FF2B5EF4-FFF2-40B4-BE49-F238E27FC236}">
                <a16:creationId xmlns:a16="http://schemas.microsoft.com/office/drawing/2014/main" id="{E0F2D72E-5757-4D3E-B6E1-C06C85EA37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96072A-E4E5-4916-A908-7F3B4DB43D34}"/>
              </a:ext>
            </a:extLst>
          </p:cNvPr>
          <p:cNvSpPr>
            <a:spLocks noGrp="1"/>
          </p:cNvSpPr>
          <p:nvPr>
            <p:ph type="sldNum" sz="quarter" idx="12"/>
          </p:nvPr>
        </p:nvSpPr>
        <p:spPr/>
        <p:txBody>
          <a:bodyPr/>
          <a:lstStyle/>
          <a:p>
            <a:fld id="{D011DCF3-97B0-40CB-9A94-E53BA135D3F4}" type="slidenum">
              <a:rPr lang="en-US" smtClean="0"/>
              <a:t>‹#›</a:t>
            </a:fld>
            <a:endParaRPr lang="en-US"/>
          </a:p>
        </p:txBody>
      </p:sp>
    </p:spTree>
    <p:extLst>
      <p:ext uri="{BB962C8B-B14F-4D97-AF65-F5344CB8AC3E}">
        <p14:creationId xmlns:p14="http://schemas.microsoft.com/office/powerpoint/2010/main" val="125568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AE52-6C43-4D6C-82F0-2446ED0C4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28E8DA-E35F-48CF-9413-00A1558685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604BD4-29AC-4343-BC64-AEC0E58F3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FB61A0-FEBF-4E06-A531-2C8E14B2B3F2}"/>
              </a:ext>
            </a:extLst>
          </p:cNvPr>
          <p:cNvSpPr>
            <a:spLocks noGrp="1"/>
          </p:cNvSpPr>
          <p:nvPr>
            <p:ph type="dt" sz="half" idx="10"/>
          </p:nvPr>
        </p:nvSpPr>
        <p:spPr/>
        <p:txBody>
          <a:bodyPr/>
          <a:lstStyle/>
          <a:p>
            <a:fld id="{9412E56B-F708-452D-8D25-5EEC550C0E4A}" type="datetimeFigureOut">
              <a:rPr lang="en-US" smtClean="0"/>
              <a:t>5/21/21</a:t>
            </a:fld>
            <a:endParaRPr lang="en-US"/>
          </a:p>
        </p:txBody>
      </p:sp>
      <p:sp>
        <p:nvSpPr>
          <p:cNvPr id="6" name="Footer Placeholder 5">
            <a:extLst>
              <a:ext uri="{FF2B5EF4-FFF2-40B4-BE49-F238E27FC236}">
                <a16:creationId xmlns:a16="http://schemas.microsoft.com/office/drawing/2014/main" id="{E0B4142B-E35B-4E39-AB35-B8BF2531BB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4400E4-FF48-499B-8180-EA611A794083}"/>
              </a:ext>
            </a:extLst>
          </p:cNvPr>
          <p:cNvSpPr>
            <a:spLocks noGrp="1"/>
          </p:cNvSpPr>
          <p:nvPr>
            <p:ph type="sldNum" sz="quarter" idx="12"/>
          </p:nvPr>
        </p:nvSpPr>
        <p:spPr/>
        <p:txBody>
          <a:bodyPr/>
          <a:lstStyle/>
          <a:p>
            <a:fld id="{D011DCF3-97B0-40CB-9A94-E53BA135D3F4}" type="slidenum">
              <a:rPr lang="en-US" smtClean="0"/>
              <a:t>‹#›</a:t>
            </a:fld>
            <a:endParaRPr lang="en-US"/>
          </a:p>
        </p:txBody>
      </p:sp>
    </p:spTree>
    <p:extLst>
      <p:ext uri="{BB962C8B-B14F-4D97-AF65-F5344CB8AC3E}">
        <p14:creationId xmlns:p14="http://schemas.microsoft.com/office/powerpoint/2010/main" val="26426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9E95A-826A-4264-B102-20353A3D14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A6B303-6484-4304-A43D-615DF19085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95F25F-7C61-4C83-AD75-660F78506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CE95E4-9267-43A1-AF58-301C3E7A10BE}"/>
              </a:ext>
            </a:extLst>
          </p:cNvPr>
          <p:cNvSpPr>
            <a:spLocks noGrp="1"/>
          </p:cNvSpPr>
          <p:nvPr>
            <p:ph type="dt" sz="half" idx="10"/>
          </p:nvPr>
        </p:nvSpPr>
        <p:spPr/>
        <p:txBody>
          <a:bodyPr/>
          <a:lstStyle/>
          <a:p>
            <a:fld id="{9412E56B-F708-452D-8D25-5EEC550C0E4A}" type="datetimeFigureOut">
              <a:rPr lang="en-US" smtClean="0"/>
              <a:t>5/21/21</a:t>
            </a:fld>
            <a:endParaRPr lang="en-US"/>
          </a:p>
        </p:txBody>
      </p:sp>
      <p:sp>
        <p:nvSpPr>
          <p:cNvPr id="6" name="Footer Placeholder 5">
            <a:extLst>
              <a:ext uri="{FF2B5EF4-FFF2-40B4-BE49-F238E27FC236}">
                <a16:creationId xmlns:a16="http://schemas.microsoft.com/office/drawing/2014/main" id="{250ADD9F-6EDF-4733-AFAF-7A8E2A9E9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CD4F23-61CB-4E3A-B970-9FCDE1165EC6}"/>
              </a:ext>
            </a:extLst>
          </p:cNvPr>
          <p:cNvSpPr>
            <a:spLocks noGrp="1"/>
          </p:cNvSpPr>
          <p:nvPr>
            <p:ph type="sldNum" sz="quarter" idx="12"/>
          </p:nvPr>
        </p:nvSpPr>
        <p:spPr/>
        <p:txBody>
          <a:bodyPr/>
          <a:lstStyle/>
          <a:p>
            <a:fld id="{D011DCF3-97B0-40CB-9A94-E53BA135D3F4}" type="slidenum">
              <a:rPr lang="en-US" smtClean="0"/>
              <a:t>‹#›</a:t>
            </a:fld>
            <a:endParaRPr lang="en-US"/>
          </a:p>
        </p:txBody>
      </p:sp>
    </p:spTree>
    <p:extLst>
      <p:ext uri="{BB962C8B-B14F-4D97-AF65-F5344CB8AC3E}">
        <p14:creationId xmlns:p14="http://schemas.microsoft.com/office/powerpoint/2010/main" val="409155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485401-7CDE-4B0F-8DA6-E0431A8F10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A61DBF-F394-4A9A-98DC-AB5C2FC24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C8483D-D641-4A9E-A2C8-180107AD1E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2E56B-F708-452D-8D25-5EEC550C0E4A}" type="datetimeFigureOut">
              <a:rPr lang="en-US" smtClean="0"/>
              <a:t>5/21/21</a:t>
            </a:fld>
            <a:endParaRPr lang="en-US"/>
          </a:p>
        </p:txBody>
      </p:sp>
      <p:sp>
        <p:nvSpPr>
          <p:cNvPr id="5" name="Footer Placeholder 4">
            <a:extLst>
              <a:ext uri="{FF2B5EF4-FFF2-40B4-BE49-F238E27FC236}">
                <a16:creationId xmlns:a16="http://schemas.microsoft.com/office/drawing/2014/main" id="{EE18E737-89FD-4344-A07F-C4EB63230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B063BD-DADB-4E0D-ABE0-0688418F06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1DCF3-97B0-40CB-9A94-E53BA135D3F4}" type="slidenum">
              <a:rPr lang="en-US" smtClean="0"/>
              <a:t>‹#›</a:t>
            </a:fld>
            <a:endParaRPr lang="en-US"/>
          </a:p>
        </p:txBody>
      </p:sp>
    </p:spTree>
    <p:extLst>
      <p:ext uri="{BB962C8B-B14F-4D97-AF65-F5344CB8AC3E}">
        <p14:creationId xmlns:p14="http://schemas.microsoft.com/office/powerpoint/2010/main" val="2053714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or: Elbow 18">
            <a:extLst>
              <a:ext uri="{FF2B5EF4-FFF2-40B4-BE49-F238E27FC236}">
                <a16:creationId xmlns:a16="http://schemas.microsoft.com/office/drawing/2014/main" id="{47FB0E18-CA67-4575-BEE6-E67DB65ED1E4}"/>
              </a:ext>
            </a:extLst>
          </p:cNvPr>
          <p:cNvCxnSpPr/>
          <p:nvPr/>
        </p:nvCxnSpPr>
        <p:spPr>
          <a:xfrm rot="5400000">
            <a:off x="3277107" y="2595606"/>
            <a:ext cx="2158409" cy="734799"/>
          </a:xfrm>
          <a:prstGeom prst="bentConnector3">
            <a:avLst>
              <a:gd name="adj1" fmla="val -246"/>
            </a:avLst>
          </a:prstGeom>
          <a:ln w="38100">
            <a:solidFill>
              <a:srgbClr val="58A94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E25897C-E7B9-47F6-B238-6B2487DAAFFE}"/>
              </a:ext>
            </a:extLst>
          </p:cNvPr>
          <p:cNvCxnSpPr>
            <a:cxnSpLocks/>
          </p:cNvCxnSpPr>
          <p:nvPr/>
        </p:nvCxnSpPr>
        <p:spPr>
          <a:xfrm>
            <a:off x="6150103" y="1709660"/>
            <a:ext cx="2962092" cy="0"/>
          </a:xfrm>
          <a:prstGeom prst="straightConnector1">
            <a:avLst/>
          </a:prstGeom>
          <a:ln w="38100">
            <a:solidFill>
              <a:srgbClr val="61953D"/>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B14D00-ABC7-479E-8F16-E94B3B02B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56"/>
            <a:ext cx="2709154" cy="1433890"/>
          </a:xfrm>
          <a:prstGeom prst="rect">
            <a:avLst/>
          </a:prstGeom>
        </p:spPr>
      </p:pic>
      <p:pic>
        <p:nvPicPr>
          <p:cNvPr id="5" name="Picture 4">
            <a:extLst>
              <a:ext uri="{FF2B5EF4-FFF2-40B4-BE49-F238E27FC236}">
                <a16:creationId xmlns:a16="http://schemas.microsoft.com/office/drawing/2014/main" id="{A8AC7D66-0716-4CBA-80FC-3FB6D7726A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42771" y="219983"/>
            <a:ext cx="3026072" cy="474432"/>
          </a:xfrm>
          <a:prstGeom prst="rect">
            <a:avLst/>
          </a:prstGeom>
        </p:spPr>
      </p:pic>
      <p:pic>
        <p:nvPicPr>
          <p:cNvPr id="6" name="Picture 5">
            <a:extLst>
              <a:ext uri="{FF2B5EF4-FFF2-40B4-BE49-F238E27FC236}">
                <a16:creationId xmlns:a16="http://schemas.microsoft.com/office/drawing/2014/main" id="{4FE57FB2-5854-436C-8012-944BEF34B751}"/>
              </a:ext>
            </a:extLst>
          </p:cNvPr>
          <p:cNvPicPr>
            <a:picLocks noChangeAspect="1"/>
          </p:cNvPicPr>
          <p:nvPr/>
        </p:nvPicPr>
        <p:blipFill>
          <a:blip r:embed="rId4"/>
          <a:stretch>
            <a:fillRect/>
          </a:stretch>
        </p:blipFill>
        <p:spPr>
          <a:xfrm>
            <a:off x="9248565" y="734739"/>
            <a:ext cx="1960901" cy="618375"/>
          </a:xfrm>
          <a:prstGeom prst="rect">
            <a:avLst/>
          </a:prstGeom>
        </p:spPr>
      </p:pic>
      <p:sp>
        <p:nvSpPr>
          <p:cNvPr id="7" name="Rectangle 6">
            <a:extLst>
              <a:ext uri="{FF2B5EF4-FFF2-40B4-BE49-F238E27FC236}">
                <a16:creationId xmlns:a16="http://schemas.microsoft.com/office/drawing/2014/main" id="{72416D8E-A3D7-4BA2-BA25-1B1F34E2E82C}"/>
              </a:ext>
            </a:extLst>
          </p:cNvPr>
          <p:cNvSpPr/>
          <p:nvPr/>
        </p:nvSpPr>
        <p:spPr>
          <a:xfrm>
            <a:off x="2615749" y="105619"/>
            <a:ext cx="6726221" cy="1077218"/>
          </a:xfrm>
          <a:prstGeom prst="rect">
            <a:avLst/>
          </a:prstGeom>
        </p:spPr>
        <p:txBody>
          <a:bodyPr wrap="square">
            <a:spAutoFit/>
          </a:bodyPr>
          <a:lstStyle/>
          <a:p>
            <a:r>
              <a:rPr lang="en-US" sz="3200" dirty="0"/>
              <a:t>Bringing Biologically Inspired Design into High School Engineering Curricula</a:t>
            </a:r>
          </a:p>
        </p:txBody>
      </p:sp>
      <p:sp>
        <p:nvSpPr>
          <p:cNvPr id="8" name="Rectangle 7">
            <a:extLst>
              <a:ext uri="{FF2B5EF4-FFF2-40B4-BE49-F238E27FC236}">
                <a16:creationId xmlns:a16="http://schemas.microsoft.com/office/drawing/2014/main" id="{BBFF000C-DBF9-4135-A94A-36B0B252418B}"/>
              </a:ext>
            </a:extLst>
          </p:cNvPr>
          <p:cNvSpPr/>
          <p:nvPr/>
        </p:nvSpPr>
        <p:spPr>
          <a:xfrm>
            <a:off x="166019" y="1532009"/>
            <a:ext cx="3154105" cy="1200329"/>
          </a:xfrm>
          <a:prstGeom prst="rect">
            <a:avLst/>
          </a:prstGeom>
        </p:spPr>
        <p:txBody>
          <a:bodyPr wrap="square">
            <a:spAutoFit/>
          </a:bodyPr>
          <a:lstStyle/>
          <a:p>
            <a:pPr algn="just"/>
            <a:r>
              <a:rPr lang="en-US" sz="1200" dirty="0"/>
              <a:t>Biologically Inspired Design for Engineering Education, (BIRDEE), is a DRK-12 project that partners GT’s Centers for Education Integrating Science, Mathematics, &amp; Computing and Biologically Inspired Design with two school </a:t>
            </a:r>
            <a:r>
              <a:rPr lang="en-US" sz="1200"/>
              <a:t>districts.</a:t>
            </a:r>
            <a:endParaRPr lang="en-US" sz="1200" dirty="0"/>
          </a:p>
        </p:txBody>
      </p:sp>
      <p:pic>
        <p:nvPicPr>
          <p:cNvPr id="9" name="Picture 8">
            <a:extLst>
              <a:ext uri="{FF2B5EF4-FFF2-40B4-BE49-F238E27FC236}">
                <a16:creationId xmlns:a16="http://schemas.microsoft.com/office/drawing/2014/main" id="{BCCE7586-CBE9-4F0C-92C3-8D1B56A5BCAC}"/>
              </a:ext>
            </a:extLst>
          </p:cNvPr>
          <p:cNvPicPr>
            <a:picLocks noChangeAspect="1"/>
          </p:cNvPicPr>
          <p:nvPr/>
        </p:nvPicPr>
        <p:blipFill>
          <a:blip r:embed="rId5"/>
          <a:stretch>
            <a:fillRect/>
          </a:stretch>
        </p:blipFill>
        <p:spPr>
          <a:xfrm>
            <a:off x="267924" y="2739266"/>
            <a:ext cx="3052200" cy="2411295"/>
          </a:xfrm>
          <a:prstGeom prst="rect">
            <a:avLst/>
          </a:prstGeom>
        </p:spPr>
      </p:pic>
      <p:pic>
        <p:nvPicPr>
          <p:cNvPr id="11" name="Picture 10">
            <a:extLst>
              <a:ext uri="{FF2B5EF4-FFF2-40B4-BE49-F238E27FC236}">
                <a16:creationId xmlns:a16="http://schemas.microsoft.com/office/drawing/2014/main" id="{9668891D-F7BA-412D-A801-71AAC3A9A382}"/>
              </a:ext>
            </a:extLst>
          </p:cNvPr>
          <p:cNvPicPr>
            <a:picLocks noChangeAspect="1"/>
          </p:cNvPicPr>
          <p:nvPr/>
        </p:nvPicPr>
        <p:blipFill>
          <a:blip r:embed="rId6"/>
          <a:stretch>
            <a:fillRect/>
          </a:stretch>
        </p:blipFill>
        <p:spPr>
          <a:xfrm>
            <a:off x="4285035" y="1360030"/>
            <a:ext cx="2414483" cy="2429480"/>
          </a:xfrm>
          <a:prstGeom prst="rect">
            <a:avLst/>
          </a:prstGeom>
        </p:spPr>
      </p:pic>
      <p:pic>
        <p:nvPicPr>
          <p:cNvPr id="14" name="Picture 13">
            <a:extLst>
              <a:ext uri="{FF2B5EF4-FFF2-40B4-BE49-F238E27FC236}">
                <a16:creationId xmlns:a16="http://schemas.microsoft.com/office/drawing/2014/main" id="{5815A4B2-AFBF-44B6-A263-676F7C3F8EAE}"/>
              </a:ext>
            </a:extLst>
          </p:cNvPr>
          <p:cNvPicPr>
            <a:picLocks noChangeAspect="1"/>
          </p:cNvPicPr>
          <p:nvPr/>
        </p:nvPicPr>
        <p:blipFill>
          <a:blip r:embed="rId7"/>
          <a:stretch>
            <a:fillRect/>
          </a:stretch>
        </p:blipFill>
        <p:spPr>
          <a:xfrm>
            <a:off x="3973492" y="3799681"/>
            <a:ext cx="4539735" cy="2551466"/>
          </a:xfrm>
          <a:prstGeom prst="rect">
            <a:avLst/>
          </a:prstGeom>
        </p:spPr>
      </p:pic>
      <p:sp>
        <p:nvSpPr>
          <p:cNvPr id="23" name="TextBox 22">
            <a:extLst>
              <a:ext uri="{FF2B5EF4-FFF2-40B4-BE49-F238E27FC236}">
                <a16:creationId xmlns:a16="http://schemas.microsoft.com/office/drawing/2014/main" id="{76DD6671-0CFB-46D5-A0E0-58E59C60F859}"/>
              </a:ext>
            </a:extLst>
          </p:cNvPr>
          <p:cNvSpPr txBox="1"/>
          <p:nvPr/>
        </p:nvSpPr>
        <p:spPr>
          <a:xfrm>
            <a:off x="3784820" y="5824323"/>
            <a:ext cx="1909841" cy="830997"/>
          </a:xfrm>
          <a:prstGeom prst="rect">
            <a:avLst/>
          </a:prstGeom>
          <a:noFill/>
        </p:spPr>
        <p:txBody>
          <a:bodyPr wrap="square" rtlCol="0">
            <a:spAutoFit/>
          </a:bodyPr>
          <a:lstStyle/>
          <a:p>
            <a:r>
              <a:rPr lang="en-US" sz="1200" dirty="0"/>
              <a:t>The </a:t>
            </a:r>
            <a:r>
              <a:rPr lang="en-US" sz="1200" b="1" dirty="0">
                <a:solidFill>
                  <a:srgbClr val="61953D"/>
                </a:solidFill>
              </a:rPr>
              <a:t>curriculum</a:t>
            </a:r>
            <a:r>
              <a:rPr lang="en-US" sz="1200" dirty="0"/>
              <a:t> adds BID to the engineering design process through making and</a:t>
            </a:r>
          </a:p>
        </p:txBody>
      </p:sp>
      <p:sp>
        <p:nvSpPr>
          <p:cNvPr id="24" name="Rectangle 23">
            <a:extLst>
              <a:ext uri="{FF2B5EF4-FFF2-40B4-BE49-F238E27FC236}">
                <a16:creationId xmlns:a16="http://schemas.microsoft.com/office/drawing/2014/main" id="{61D1F5E5-63D7-4BB0-BBF3-7CEE96AA1490}"/>
              </a:ext>
            </a:extLst>
          </p:cNvPr>
          <p:cNvSpPr/>
          <p:nvPr/>
        </p:nvSpPr>
        <p:spPr>
          <a:xfrm>
            <a:off x="4059898" y="6369642"/>
            <a:ext cx="3179417" cy="276999"/>
          </a:xfrm>
          <a:prstGeom prst="rect">
            <a:avLst/>
          </a:prstGeom>
        </p:spPr>
        <p:txBody>
          <a:bodyPr wrap="square">
            <a:spAutoFit/>
          </a:bodyPr>
          <a:lstStyle/>
          <a:p>
            <a:r>
              <a:rPr lang="en-US" sz="1200" dirty="0">
                <a:solidFill>
                  <a:prstClr val="black"/>
                </a:solidFill>
              </a:rPr>
              <a:t>evaluating analogies between human problems</a:t>
            </a:r>
            <a:endParaRPr lang="en-US" dirty="0"/>
          </a:p>
        </p:txBody>
      </p:sp>
      <p:sp>
        <p:nvSpPr>
          <p:cNvPr id="25" name="Rectangle 24">
            <a:extLst>
              <a:ext uri="{FF2B5EF4-FFF2-40B4-BE49-F238E27FC236}">
                <a16:creationId xmlns:a16="http://schemas.microsoft.com/office/drawing/2014/main" id="{4F949E36-FDBE-4D47-ADAA-683B02F481EF}"/>
              </a:ext>
            </a:extLst>
          </p:cNvPr>
          <p:cNvSpPr/>
          <p:nvPr/>
        </p:nvSpPr>
        <p:spPr>
          <a:xfrm>
            <a:off x="3784820" y="6547223"/>
            <a:ext cx="1624099" cy="276999"/>
          </a:xfrm>
          <a:prstGeom prst="rect">
            <a:avLst/>
          </a:prstGeom>
        </p:spPr>
        <p:txBody>
          <a:bodyPr wrap="none">
            <a:spAutoFit/>
          </a:bodyPr>
          <a:lstStyle/>
          <a:p>
            <a:r>
              <a:rPr lang="en-US" sz="1200" dirty="0">
                <a:solidFill>
                  <a:prstClr val="black"/>
                </a:solidFill>
              </a:rPr>
              <a:t>and natural “solutions”</a:t>
            </a:r>
            <a:endParaRPr lang="en-US" dirty="0"/>
          </a:p>
        </p:txBody>
      </p:sp>
      <p:pic>
        <p:nvPicPr>
          <p:cNvPr id="26" name="Picture 25">
            <a:extLst>
              <a:ext uri="{FF2B5EF4-FFF2-40B4-BE49-F238E27FC236}">
                <a16:creationId xmlns:a16="http://schemas.microsoft.com/office/drawing/2014/main" id="{BB8F9526-F1D2-408E-B888-6B238A7CF1A1}"/>
              </a:ext>
            </a:extLst>
          </p:cNvPr>
          <p:cNvPicPr>
            <a:picLocks noChangeAspect="1"/>
          </p:cNvPicPr>
          <p:nvPr/>
        </p:nvPicPr>
        <p:blipFill rotWithShape="1">
          <a:blip r:embed="rId8"/>
          <a:srcRect b="13992"/>
          <a:stretch/>
        </p:blipFill>
        <p:spPr>
          <a:xfrm>
            <a:off x="9073757" y="1532009"/>
            <a:ext cx="2414483" cy="1569660"/>
          </a:xfrm>
          <a:prstGeom prst="rect">
            <a:avLst/>
          </a:prstGeom>
        </p:spPr>
      </p:pic>
      <p:cxnSp>
        <p:nvCxnSpPr>
          <p:cNvPr id="27" name="Connector: Elbow 26">
            <a:extLst>
              <a:ext uri="{FF2B5EF4-FFF2-40B4-BE49-F238E27FC236}">
                <a16:creationId xmlns:a16="http://schemas.microsoft.com/office/drawing/2014/main" id="{4BD0BAEB-9EF7-440D-A915-2B7460ACD417}"/>
              </a:ext>
            </a:extLst>
          </p:cNvPr>
          <p:cNvCxnSpPr>
            <a:cxnSpLocks/>
          </p:cNvCxnSpPr>
          <p:nvPr/>
        </p:nvCxnSpPr>
        <p:spPr>
          <a:xfrm>
            <a:off x="5330266" y="3465826"/>
            <a:ext cx="3486241" cy="382841"/>
          </a:xfrm>
          <a:prstGeom prst="bentConnector3">
            <a:avLst>
              <a:gd name="adj1" fmla="val -750"/>
            </a:avLst>
          </a:prstGeom>
          <a:ln w="38100">
            <a:solidFill>
              <a:srgbClr val="A6784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F849003-2250-4580-A27F-0004BD3D9AFA}"/>
              </a:ext>
            </a:extLst>
          </p:cNvPr>
          <p:cNvSpPr txBox="1"/>
          <p:nvPr/>
        </p:nvSpPr>
        <p:spPr>
          <a:xfrm>
            <a:off x="8985555" y="3085434"/>
            <a:ext cx="3140184" cy="461665"/>
          </a:xfrm>
          <a:prstGeom prst="rect">
            <a:avLst/>
          </a:prstGeom>
          <a:noFill/>
        </p:spPr>
        <p:txBody>
          <a:bodyPr wrap="square" rtlCol="0">
            <a:spAutoFit/>
          </a:bodyPr>
          <a:lstStyle/>
          <a:p>
            <a:r>
              <a:rPr lang="en-US" sz="1200" b="1" dirty="0">
                <a:solidFill>
                  <a:srgbClr val="74973E"/>
                </a:solidFill>
              </a:rPr>
              <a:t>Professional learning </a:t>
            </a:r>
            <a:r>
              <a:rPr lang="en-US" sz="1200" dirty="0"/>
              <a:t>leverages on-line platform for scale up for asynchronous delivery </a:t>
            </a:r>
          </a:p>
        </p:txBody>
      </p:sp>
      <p:sp>
        <p:nvSpPr>
          <p:cNvPr id="42" name="TextBox 41">
            <a:extLst>
              <a:ext uri="{FF2B5EF4-FFF2-40B4-BE49-F238E27FC236}">
                <a16:creationId xmlns:a16="http://schemas.microsoft.com/office/drawing/2014/main" id="{5FD76C8B-CD93-498D-B478-03201F2D4715}"/>
              </a:ext>
            </a:extLst>
          </p:cNvPr>
          <p:cNvSpPr txBox="1"/>
          <p:nvPr/>
        </p:nvSpPr>
        <p:spPr>
          <a:xfrm>
            <a:off x="6437546" y="1283240"/>
            <a:ext cx="2269339" cy="369332"/>
          </a:xfrm>
          <a:prstGeom prst="rect">
            <a:avLst/>
          </a:prstGeom>
          <a:noFill/>
        </p:spPr>
        <p:txBody>
          <a:bodyPr wrap="none" rtlCol="0">
            <a:spAutoFit/>
          </a:bodyPr>
          <a:lstStyle/>
          <a:p>
            <a:r>
              <a:rPr lang="en-US" dirty="0"/>
              <a:t>BIRDREE components:</a:t>
            </a:r>
          </a:p>
        </p:txBody>
      </p:sp>
      <p:sp>
        <p:nvSpPr>
          <p:cNvPr id="43" name="TextBox 42">
            <a:extLst>
              <a:ext uri="{FF2B5EF4-FFF2-40B4-BE49-F238E27FC236}">
                <a16:creationId xmlns:a16="http://schemas.microsoft.com/office/drawing/2014/main" id="{73CBD5FB-42A4-416C-BA67-EDA429DB6A27}"/>
              </a:ext>
            </a:extLst>
          </p:cNvPr>
          <p:cNvSpPr txBox="1"/>
          <p:nvPr/>
        </p:nvSpPr>
        <p:spPr>
          <a:xfrm>
            <a:off x="6645911" y="1766749"/>
            <a:ext cx="1827667" cy="1569660"/>
          </a:xfrm>
          <a:prstGeom prst="rect">
            <a:avLst/>
          </a:prstGeom>
          <a:noFill/>
        </p:spPr>
        <p:txBody>
          <a:bodyPr wrap="square" rtlCol="0">
            <a:spAutoFit/>
          </a:bodyPr>
          <a:lstStyle/>
          <a:p>
            <a:r>
              <a:rPr lang="en-US" sz="1200" dirty="0"/>
              <a:t>Components combine curriculum development, and professional learning (PL) to support instruction with research to evaluate curricular impact and required elements of professional learning</a:t>
            </a:r>
          </a:p>
        </p:txBody>
      </p:sp>
      <p:sp>
        <p:nvSpPr>
          <p:cNvPr id="48" name="TextBox 47">
            <a:extLst>
              <a:ext uri="{FF2B5EF4-FFF2-40B4-BE49-F238E27FC236}">
                <a16:creationId xmlns:a16="http://schemas.microsoft.com/office/drawing/2014/main" id="{83425C6A-EC37-4F1D-B195-6AD2FE4AB6DE}"/>
              </a:ext>
            </a:extLst>
          </p:cNvPr>
          <p:cNvSpPr txBox="1"/>
          <p:nvPr/>
        </p:nvSpPr>
        <p:spPr>
          <a:xfrm>
            <a:off x="8800729" y="3526678"/>
            <a:ext cx="2086212" cy="369332"/>
          </a:xfrm>
          <a:prstGeom prst="rect">
            <a:avLst/>
          </a:prstGeom>
          <a:noFill/>
        </p:spPr>
        <p:txBody>
          <a:bodyPr wrap="none" rtlCol="0">
            <a:spAutoFit/>
          </a:bodyPr>
          <a:lstStyle/>
          <a:p>
            <a:r>
              <a:rPr lang="en-US" b="1" dirty="0">
                <a:solidFill>
                  <a:srgbClr val="A67840"/>
                </a:solidFill>
              </a:rPr>
              <a:t>Research questions:</a:t>
            </a:r>
          </a:p>
        </p:txBody>
      </p:sp>
      <p:sp>
        <p:nvSpPr>
          <p:cNvPr id="51" name="TextBox 50">
            <a:extLst>
              <a:ext uri="{FF2B5EF4-FFF2-40B4-BE49-F238E27FC236}">
                <a16:creationId xmlns:a16="http://schemas.microsoft.com/office/drawing/2014/main" id="{2E81BE1F-55CA-42CE-BFA3-EE8D6EE56473}"/>
              </a:ext>
            </a:extLst>
          </p:cNvPr>
          <p:cNvSpPr txBox="1"/>
          <p:nvPr/>
        </p:nvSpPr>
        <p:spPr>
          <a:xfrm>
            <a:off x="220219" y="5364329"/>
            <a:ext cx="3099905" cy="1384995"/>
          </a:xfrm>
          <a:prstGeom prst="rect">
            <a:avLst/>
          </a:prstGeom>
          <a:noFill/>
        </p:spPr>
        <p:txBody>
          <a:bodyPr wrap="square" rtlCol="0">
            <a:spAutoFit/>
          </a:bodyPr>
          <a:lstStyle/>
          <a:p>
            <a:pPr algn="just"/>
            <a:r>
              <a:rPr lang="en-US" sz="1200" dirty="0"/>
              <a:t>Biologically Inspired Design (BID)  is the process of identifying mechanisms from organisms that can aid the design of human systems and translating them into products or processes. It depends on making analogies, based on function, between human problems and natural “solutions. </a:t>
            </a:r>
          </a:p>
        </p:txBody>
      </p:sp>
      <p:sp>
        <p:nvSpPr>
          <p:cNvPr id="52" name="TextBox 51">
            <a:extLst>
              <a:ext uri="{FF2B5EF4-FFF2-40B4-BE49-F238E27FC236}">
                <a16:creationId xmlns:a16="http://schemas.microsoft.com/office/drawing/2014/main" id="{4C53F363-B2C4-451D-8169-67340A7E2DB8}"/>
              </a:ext>
            </a:extLst>
          </p:cNvPr>
          <p:cNvSpPr txBox="1"/>
          <p:nvPr/>
        </p:nvSpPr>
        <p:spPr>
          <a:xfrm>
            <a:off x="341692" y="4946945"/>
            <a:ext cx="1309974" cy="246221"/>
          </a:xfrm>
          <a:prstGeom prst="rect">
            <a:avLst/>
          </a:prstGeom>
          <a:noFill/>
        </p:spPr>
        <p:txBody>
          <a:bodyPr wrap="none" rtlCol="0">
            <a:spAutoFit/>
          </a:bodyPr>
          <a:lstStyle/>
          <a:p>
            <a:r>
              <a:rPr lang="en-US" sz="1000" dirty="0" err="1"/>
              <a:t>Shikansen</a:t>
            </a:r>
            <a:r>
              <a:rPr lang="en-US" sz="1000" dirty="0"/>
              <a:t> bullet train</a:t>
            </a:r>
          </a:p>
        </p:txBody>
      </p:sp>
      <p:sp>
        <p:nvSpPr>
          <p:cNvPr id="53" name="TextBox 52">
            <a:extLst>
              <a:ext uri="{FF2B5EF4-FFF2-40B4-BE49-F238E27FC236}">
                <a16:creationId xmlns:a16="http://schemas.microsoft.com/office/drawing/2014/main" id="{2ABEC50C-A25E-4C3A-8DD9-F0E7868C51AD}"/>
              </a:ext>
            </a:extLst>
          </p:cNvPr>
          <p:cNvSpPr txBox="1"/>
          <p:nvPr/>
        </p:nvSpPr>
        <p:spPr>
          <a:xfrm>
            <a:off x="2126396" y="4946944"/>
            <a:ext cx="516488" cy="246221"/>
          </a:xfrm>
          <a:prstGeom prst="rect">
            <a:avLst/>
          </a:prstGeom>
          <a:noFill/>
        </p:spPr>
        <p:txBody>
          <a:bodyPr wrap="none" rtlCol="0">
            <a:spAutoFit/>
          </a:bodyPr>
          <a:lstStyle/>
          <a:p>
            <a:r>
              <a:rPr lang="en-US" sz="1000" dirty="0"/>
              <a:t>Velcro</a:t>
            </a:r>
          </a:p>
        </p:txBody>
      </p:sp>
      <p:sp>
        <p:nvSpPr>
          <p:cNvPr id="54" name="Rectangle 53">
            <a:extLst>
              <a:ext uri="{FF2B5EF4-FFF2-40B4-BE49-F238E27FC236}">
                <a16:creationId xmlns:a16="http://schemas.microsoft.com/office/drawing/2014/main" id="{3DAD432E-B36D-4236-AC7F-4B7974A0A0BE}"/>
              </a:ext>
            </a:extLst>
          </p:cNvPr>
          <p:cNvSpPr/>
          <p:nvPr/>
        </p:nvSpPr>
        <p:spPr>
          <a:xfrm>
            <a:off x="7448934" y="6415808"/>
            <a:ext cx="4569153" cy="461665"/>
          </a:xfrm>
          <a:prstGeom prst="rect">
            <a:avLst/>
          </a:prstGeom>
        </p:spPr>
        <p:txBody>
          <a:bodyPr wrap="square">
            <a:spAutoFit/>
          </a:bodyPr>
          <a:lstStyle/>
          <a:p>
            <a:pPr algn="just"/>
            <a:r>
              <a:rPr lang="en-US" sz="800" i="1" dirty="0"/>
              <a:t>This project is funded by the National Science Foundation, grant #1907906 . Any opinions, findings, and conclusions or recommendations expressed in these materials are those of the author(s) and do not necessarily reflect the views of the National Science Foundation.</a:t>
            </a:r>
          </a:p>
        </p:txBody>
      </p:sp>
      <p:sp>
        <p:nvSpPr>
          <p:cNvPr id="10" name="TextBox 9">
            <a:extLst>
              <a:ext uri="{FF2B5EF4-FFF2-40B4-BE49-F238E27FC236}">
                <a16:creationId xmlns:a16="http://schemas.microsoft.com/office/drawing/2014/main" id="{08E05870-790E-4548-BC42-310EE442EB24}"/>
              </a:ext>
            </a:extLst>
          </p:cNvPr>
          <p:cNvSpPr txBox="1"/>
          <p:nvPr/>
        </p:nvSpPr>
        <p:spPr>
          <a:xfrm>
            <a:off x="8722845" y="3830485"/>
            <a:ext cx="3469155" cy="2677656"/>
          </a:xfrm>
          <a:prstGeom prst="rect">
            <a:avLst/>
          </a:prstGeom>
          <a:noFill/>
        </p:spPr>
        <p:txBody>
          <a:bodyPr wrap="square" rtlCol="0">
            <a:spAutoFit/>
          </a:bodyPr>
          <a:lstStyle/>
          <a:p>
            <a:pPr marL="171450" indent="-171450">
              <a:buFont typeface="Arial" panose="020B0604020202020204" pitchFamily="34" charset="0"/>
              <a:buChar char="•"/>
            </a:pPr>
            <a:r>
              <a:rPr lang="en-US" sz="1200" dirty="0"/>
              <a:t>What extent and what type of professional development is required to support teachers to teach BID curriculum? </a:t>
            </a:r>
          </a:p>
          <a:p>
            <a:pPr marL="171450" indent="-171450">
              <a:buFont typeface="Arial" panose="020B0604020202020204" pitchFamily="34" charset="0"/>
              <a:buChar char="•"/>
            </a:pPr>
            <a:r>
              <a:rPr lang="en-US" sz="1200" dirty="0"/>
              <a:t>How does PL affect teachers’:</a:t>
            </a:r>
          </a:p>
          <a:p>
            <a:pPr marL="628650" lvl="1" indent="-171450">
              <a:buFont typeface="Arial" panose="020B0604020202020204" pitchFamily="34" charset="0"/>
              <a:buChar char="•"/>
            </a:pPr>
            <a:r>
              <a:rPr lang="en-US" sz="1200" dirty="0"/>
              <a:t>Understanding of EDP?</a:t>
            </a:r>
          </a:p>
          <a:p>
            <a:pPr marL="628650" lvl="1" indent="-171450">
              <a:buFont typeface="Arial" panose="020B0604020202020204" pitchFamily="34" charset="0"/>
              <a:buChar char="•"/>
            </a:pPr>
            <a:r>
              <a:rPr lang="en-US" sz="1200" dirty="0"/>
              <a:t>Engineering self-efficacy?</a:t>
            </a:r>
          </a:p>
          <a:p>
            <a:pPr marL="628650" lvl="1" indent="-171450">
              <a:buFont typeface="Arial" panose="020B0604020202020204" pitchFamily="34" charset="0"/>
              <a:buChar char="•"/>
            </a:pPr>
            <a:r>
              <a:rPr lang="en-US" sz="1200" dirty="0"/>
              <a:t>Perspective toward nature</a:t>
            </a:r>
          </a:p>
          <a:p>
            <a:pPr marL="171450" indent="-171450">
              <a:buFont typeface="Arial" panose="020B0604020202020204" pitchFamily="34" charset="0"/>
              <a:buChar char="•"/>
            </a:pPr>
            <a:r>
              <a:rPr lang="en-US" sz="1200" dirty="0"/>
              <a:t>How does BID affect students':</a:t>
            </a:r>
          </a:p>
          <a:p>
            <a:pPr marL="285750" indent="-285750">
              <a:buFont typeface="Arial" panose="020B0604020202020204" pitchFamily="34" charset="0"/>
              <a:buChar char="•"/>
            </a:pPr>
            <a:r>
              <a:rPr lang="en-US" sz="1200" dirty="0"/>
              <a:t>Understanding of Engineering design process (EDP)?</a:t>
            </a:r>
          </a:p>
          <a:p>
            <a:pPr marL="285750" indent="-285750">
              <a:buFont typeface="Arial" panose="020B0604020202020204" pitchFamily="34" charset="0"/>
              <a:buChar char="•"/>
            </a:pPr>
            <a:r>
              <a:rPr lang="en-US" sz="1200" dirty="0"/>
              <a:t>Ability to generate well formulated design </a:t>
            </a:r>
          </a:p>
          <a:p>
            <a:r>
              <a:rPr lang="en-US" sz="1200" dirty="0"/>
              <a:t>      problem formulation?</a:t>
            </a:r>
          </a:p>
          <a:p>
            <a:pPr marL="285750" indent="-285750">
              <a:buFont typeface="Arial" panose="020B0604020202020204" pitchFamily="34" charset="0"/>
              <a:buChar char="•"/>
            </a:pPr>
            <a:r>
              <a:rPr lang="en-US" sz="1200" dirty="0"/>
              <a:t>Engineering self-efficacy?</a:t>
            </a:r>
          </a:p>
          <a:p>
            <a:pPr marL="285750" indent="-285750">
              <a:buFont typeface="Arial" panose="020B0604020202020204" pitchFamily="34" charset="0"/>
              <a:buChar char="•"/>
            </a:pPr>
            <a:r>
              <a:rPr lang="en-US" sz="1200" dirty="0"/>
              <a:t>Intention to persist in engineering?</a:t>
            </a:r>
          </a:p>
        </p:txBody>
      </p:sp>
    </p:spTree>
    <p:extLst>
      <p:ext uri="{BB962C8B-B14F-4D97-AF65-F5344CB8AC3E}">
        <p14:creationId xmlns:p14="http://schemas.microsoft.com/office/powerpoint/2010/main" val="1390257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277</Words>
  <Application>Microsoft Macintosh PowerPoint</Application>
  <PresentationFormat>Widescreen</PresentationFormat>
  <Paragraphs>24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Weissburg, Marc J</dc:creator>
  <cp:lastModifiedBy>Alemdar, Meltem</cp:lastModifiedBy>
  <cp:revision>19</cp:revision>
  <dcterms:created xsi:type="dcterms:W3CDTF">2021-05-21T14:29:46Z</dcterms:created>
  <dcterms:modified xsi:type="dcterms:W3CDTF">2021-05-21T20:13:43Z</dcterms:modified>
</cp:coreProperties>
</file>