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3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Default Extension="jpeg" ContentType="image/jpeg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954D6E-6DB5-8143-A7AE-44A8F80F0CB0}" type="datetimeFigureOut">
              <a:rPr lang="en-US" smtClean="0"/>
              <a:pPr/>
              <a:t>12/1/10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53E4BA-E72C-8D4C-AE69-EDEC8B469E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 </a:t>
            </a:r>
            <a:r>
              <a:rPr lang="en-US" dirty="0" smtClean="0"/>
              <a:t>of Next Generation Standards and assessments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Cary Sneider, Portland State University</a:t>
            </a:r>
            <a:endParaRPr lang="en-US" dirty="0" smtClean="0"/>
          </a:p>
          <a:p>
            <a:r>
              <a:rPr lang="en-US" dirty="0" smtClean="0"/>
              <a:t>“Engineering </a:t>
            </a:r>
            <a:r>
              <a:rPr lang="en-US" dirty="0" smtClean="0"/>
              <a:t>Education in 2011 and </a:t>
            </a:r>
            <a:r>
              <a:rPr lang="en-US" dirty="0" smtClean="0"/>
              <a:t>Beyond”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NAEP 2014 technology and engineering literacy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Assessment of Educational Progress (NAEP) known as The Nation’s Report Card.</a:t>
            </a:r>
          </a:p>
          <a:p>
            <a:r>
              <a:rPr lang="en-US" dirty="0" smtClean="0"/>
              <a:t>NAEP has broad influence</a:t>
            </a:r>
            <a:r>
              <a:rPr lang="en-US" dirty="0" smtClean="0"/>
              <a:t> since it </a:t>
            </a:r>
            <a:r>
              <a:rPr lang="en-US" dirty="0" smtClean="0"/>
              <a:t>is the only means of comparing states.</a:t>
            </a:r>
          </a:p>
          <a:p>
            <a:r>
              <a:rPr lang="en-US" dirty="0" smtClean="0"/>
              <a:t>For the first time in 2014 students will be tested in all STEM fields.</a:t>
            </a:r>
          </a:p>
          <a:p>
            <a:r>
              <a:rPr lang="en-US" dirty="0" smtClean="0"/>
              <a:t>What does this mean for science education?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NAEP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tested is taught.</a:t>
            </a:r>
          </a:p>
          <a:p>
            <a:r>
              <a:rPr lang="en-US" dirty="0" smtClean="0"/>
              <a:t>Technology and Engineering Literacy includes:</a:t>
            </a:r>
          </a:p>
          <a:p>
            <a:pPr lvl="1"/>
            <a:r>
              <a:rPr lang="en-US" dirty="0" smtClean="0"/>
              <a:t>Technology and Society</a:t>
            </a:r>
          </a:p>
          <a:p>
            <a:pPr lvl="1"/>
            <a:r>
              <a:rPr lang="en-US" dirty="0" smtClean="0"/>
              <a:t>Design and Systems</a:t>
            </a:r>
          </a:p>
          <a:p>
            <a:pPr lvl="1"/>
            <a:r>
              <a:rPr lang="en-US" dirty="0" smtClean="0"/>
              <a:t>ICT</a:t>
            </a:r>
          </a:p>
          <a:p>
            <a:r>
              <a:rPr lang="en-US" dirty="0" smtClean="0"/>
              <a:t>Where do these subjects fit in the curriculum?</a:t>
            </a:r>
          </a:p>
          <a:p>
            <a:pPr lvl="1"/>
            <a:r>
              <a:rPr lang="en-US" dirty="0" smtClean="0"/>
              <a:t>Social Studies, Mathematics,</a:t>
            </a:r>
            <a:r>
              <a:rPr lang="en-US" dirty="0" smtClean="0"/>
              <a:t> Language Arts &amp; </a:t>
            </a:r>
            <a:r>
              <a:rPr lang="en-US" dirty="0" smtClean="0"/>
              <a:t>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Generation science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NRC, NSTA, AAAS, Achieve working together</a:t>
            </a:r>
          </a:p>
          <a:p>
            <a:r>
              <a:rPr lang="en-US" dirty="0" smtClean="0"/>
              <a:t>Framework in 2011, Standards in 2012</a:t>
            </a:r>
          </a:p>
          <a:p>
            <a:r>
              <a:rPr lang="en-US" dirty="0" smtClean="0"/>
              <a:t>Potential for Common State Standards</a:t>
            </a:r>
          </a:p>
          <a:p>
            <a:r>
              <a:rPr lang="en-US" dirty="0" smtClean="0"/>
              <a:t>Engineering and Technology will be much more prominent in the new standards</a:t>
            </a:r>
          </a:p>
          <a:p>
            <a:r>
              <a:rPr lang="en-US" dirty="0" smtClean="0"/>
              <a:t>STEM is replacing Science &amp; Math as the new national priority</a:t>
            </a:r>
          </a:p>
          <a:p>
            <a:r>
              <a:rPr lang="en-US" dirty="0" smtClean="0"/>
              <a:t>What will this mean for science education?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New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Infuse the curriculum with</a:t>
            </a:r>
            <a:r>
              <a:rPr lang="en-US" dirty="0" smtClean="0"/>
              <a:t>: Biotechnology, </a:t>
            </a:r>
            <a:r>
              <a:rPr lang="en-US" dirty="0" err="1" smtClean="0"/>
              <a:t>Biomimicry</a:t>
            </a:r>
            <a:r>
              <a:rPr lang="en-US" dirty="0" smtClean="0"/>
              <a:t> Biomedicine, Chemical Engineering, Materials Science, Mechanics, Nanotechnology, Aerospace, Electrical Engineering, Environmental Engineering</a:t>
            </a:r>
          </a:p>
          <a:p>
            <a:r>
              <a:rPr lang="en-US" b="1" dirty="0" smtClean="0"/>
              <a:t>Focus on Careers: </a:t>
            </a:r>
            <a:r>
              <a:rPr lang="en-US" dirty="0" smtClean="0"/>
              <a:t>technicians, technologists, and engineers in addition to scientists.</a:t>
            </a:r>
          </a:p>
          <a:p>
            <a:r>
              <a:rPr lang="en-US" b="1" dirty="0" smtClean="0"/>
              <a:t>A good answer to the question: </a:t>
            </a:r>
            <a:r>
              <a:rPr lang="en-US" dirty="0" smtClean="0"/>
              <a:t>“Why do we have to do this, Mr. Sneider?”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the new focus on technology and engineering mean to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ヒラギノ角ゴ Pro W6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ＭＳ Ｐゴシック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75E1840D30214BB0E278088DD3F8A3" ma:contentTypeVersion="1" ma:contentTypeDescription="Create a new document." ma:contentTypeScope="" ma:versionID="c63e12be6e239949f424810fe3ad7bcf">
  <xsd:schema xmlns:xsd="http://www.w3.org/2001/XMLSchema" xmlns:p="http://schemas.microsoft.com/office/2006/metadata/properties" xmlns:ns2="6bc510d7-855d-4442-9456-1ebf1183d01a" targetNamespace="http://schemas.microsoft.com/office/2006/metadata/properties" ma:root="true" ma:fieldsID="22167df2f7af04f28acb8acc1a6e9027" ns2:_="">
    <xsd:import namespace="6bc510d7-855d-4442-9456-1ebf1183d01a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bc510d7-855d-4442-9456-1ebf1183d01a" elementFormDefault="qualified">
    <xsd:import namespace="http://schemas.microsoft.com/office/2006/documentManagement/types"/>
    <xsd:element name="Description0" ma:index="8" nillable="true" ma:displayName="Description" ma:internalName="Description0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escription0 xmlns="6bc510d7-855d-4442-9456-1ebf1183d01a" xsi:nil="true"/>
  </documentManagement>
</p:properties>
</file>

<file path=customXml/itemProps1.xml><?xml version="1.0" encoding="utf-8"?>
<ds:datastoreItem xmlns:ds="http://schemas.openxmlformats.org/officeDocument/2006/customXml" ds:itemID="{0D6D1880-514B-464B-8FCF-F371BE4D1A06}"/>
</file>

<file path=customXml/itemProps2.xml><?xml version="1.0" encoding="utf-8"?>
<ds:datastoreItem xmlns:ds="http://schemas.openxmlformats.org/officeDocument/2006/customXml" ds:itemID="{CAC3A6D7-7457-4AAB-86C0-4D2705A83871}"/>
</file>

<file path=customXml/itemProps3.xml><?xml version="1.0" encoding="utf-8"?>
<ds:datastoreItem xmlns:ds="http://schemas.openxmlformats.org/officeDocument/2006/customXml" ds:itemID="{BA8484B6-FFA8-46F9-AD98-7317A132E7D2}"/>
</file>

<file path=docProps/app.xml><?xml version="1.0" encoding="utf-8"?>
<Properties xmlns="http://schemas.openxmlformats.org/officeDocument/2006/extended-properties" xmlns:vt="http://schemas.openxmlformats.org/officeDocument/2006/docPropsVTypes">
  <Template>Trek.thmx</Template>
  <TotalTime>25</TotalTime>
  <Words>256</Words>
  <Application>Microsoft Macintosh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Implications of Next Generation Standards and assessments</vt:lpstr>
      <vt:lpstr>NAEP 2014 technology and engineering literacy</vt:lpstr>
      <vt:lpstr>Implications of NAEP 2014</vt:lpstr>
      <vt:lpstr>New Generation science standards</vt:lpstr>
      <vt:lpstr>Implications of New Standards</vt:lpstr>
      <vt:lpstr>What will the new focus on technology and engineering mean to you?</vt:lpstr>
    </vt:vector>
  </TitlesOfParts>
  <Company>Portland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Implications of Next Generation Standards and assessments</dc:title>
  <dc:creator>Cary Sneider</dc:creator>
  <cp:lastModifiedBy>Cary Sneider</cp:lastModifiedBy>
  <cp:revision>2</cp:revision>
  <dcterms:created xsi:type="dcterms:W3CDTF">2010-12-01T16:58:45Z</dcterms:created>
  <dcterms:modified xsi:type="dcterms:W3CDTF">2010-12-01T17:02:44Z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0x010100E175E1840D30214BB0E278088DD3F8A3</vt:lpwstr>
  </property>
</Properties>
</file>