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59" r:id="rId6"/>
    <p:sldId id="319" r:id="rId7"/>
    <p:sldId id="320" r:id="rId8"/>
    <p:sldId id="273" r:id="rId9"/>
    <p:sldId id="274" r:id="rId10"/>
    <p:sldId id="275" r:id="rId11"/>
    <p:sldId id="276" r:id="rId12"/>
    <p:sldId id="277" r:id="rId13"/>
    <p:sldId id="300" r:id="rId14"/>
    <p:sldId id="261" r:id="rId15"/>
    <p:sldId id="265" r:id="rId16"/>
    <p:sldId id="302" r:id="rId17"/>
    <p:sldId id="321" r:id="rId18"/>
    <p:sldId id="28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ill Sans" panose="020B0502020104020203" pitchFamily="34" charset="-79"/>
      <p:regular r:id="rId27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MdOG9Dr4+fdXnxrQjpYXHMyu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3D7580-F796-479B-B3EB-85EB4E6FBBAD}">
  <a:tblStyle styleId="{AB3D7580-F796-479B-B3EB-85EB4E6FBBA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4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10D98-7697-431E-A0FD-27B490E019C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FFED61-26D6-45A5-BF8A-003B2C1068F0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NGSS survey</a:t>
          </a:r>
          <a:endParaRPr lang="en-US"/>
        </a:p>
      </dgm:t>
    </dgm:pt>
    <dgm:pt modelId="{7E9BC013-9AA2-4DBF-8F5C-2147F0856A09}" type="parTrans" cxnId="{07E1BE3D-D6A5-4FAD-AD31-8870B7A47C55}">
      <dgm:prSet/>
      <dgm:spPr/>
      <dgm:t>
        <a:bodyPr/>
        <a:lstStyle/>
        <a:p>
          <a:endParaRPr lang="en-US"/>
        </a:p>
      </dgm:t>
    </dgm:pt>
    <dgm:pt modelId="{EBE86028-B761-4288-9FAD-8FDCFF047E19}" type="sibTrans" cxnId="{07E1BE3D-D6A5-4FAD-AD31-8870B7A47C55}">
      <dgm:prSet/>
      <dgm:spPr/>
      <dgm:t>
        <a:bodyPr/>
        <a:lstStyle/>
        <a:p>
          <a:endParaRPr lang="en-US"/>
        </a:p>
      </dgm:t>
    </dgm:pt>
    <dgm:pt modelId="{9D4BA153-279E-4F2C-B29C-761CDB2D729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Equity survey</a:t>
          </a:r>
          <a:endParaRPr lang="en-US"/>
        </a:p>
      </dgm:t>
    </dgm:pt>
    <dgm:pt modelId="{E42231FD-B837-4B79-967B-7812287C375A}" type="parTrans" cxnId="{D42249A3-6EC6-4560-A94D-E49005A0DB81}">
      <dgm:prSet/>
      <dgm:spPr/>
      <dgm:t>
        <a:bodyPr/>
        <a:lstStyle/>
        <a:p>
          <a:endParaRPr lang="en-US"/>
        </a:p>
      </dgm:t>
    </dgm:pt>
    <dgm:pt modelId="{6E828EFD-9382-47E0-A114-C7B78D98C0AC}" type="sibTrans" cxnId="{D42249A3-6EC6-4560-A94D-E49005A0DB81}">
      <dgm:prSet/>
      <dgm:spPr/>
      <dgm:t>
        <a:bodyPr/>
        <a:lstStyle/>
        <a:p>
          <a:endParaRPr lang="en-US"/>
        </a:p>
      </dgm:t>
    </dgm:pt>
    <dgm:pt modelId="{D3C94A36-4B1F-4A06-A9B5-370C81865AD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Leadership survey</a:t>
          </a:r>
        </a:p>
      </dgm:t>
    </dgm:pt>
    <dgm:pt modelId="{A9CD8BFB-3148-4327-8A7D-EE8494A12729}" type="parTrans" cxnId="{658704C4-9EF8-450B-893F-1BE9FA2D95E0}">
      <dgm:prSet/>
      <dgm:spPr/>
      <dgm:t>
        <a:bodyPr/>
        <a:lstStyle/>
        <a:p>
          <a:endParaRPr lang="en-US"/>
        </a:p>
      </dgm:t>
    </dgm:pt>
    <dgm:pt modelId="{DEBB0209-6454-42BF-AC3D-8F1A754E6AAC}" type="sibTrans" cxnId="{658704C4-9EF8-450B-893F-1BE9FA2D95E0}">
      <dgm:prSet/>
      <dgm:spPr/>
      <dgm:t>
        <a:bodyPr/>
        <a:lstStyle/>
        <a:p>
          <a:endParaRPr lang="en-US"/>
        </a:p>
      </dgm:t>
    </dgm:pt>
    <dgm:pt modelId="{EAAEA667-32E2-48B1-A44F-2488033F72D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DSCs only</a:t>
          </a:r>
        </a:p>
      </dgm:t>
    </dgm:pt>
    <dgm:pt modelId="{B17EB982-6302-44FF-A3CD-3B9C8A295899}" type="parTrans" cxnId="{7676BDC6-03A9-4ADC-A0A8-B1E46D1EBA39}">
      <dgm:prSet/>
      <dgm:spPr/>
      <dgm:t>
        <a:bodyPr/>
        <a:lstStyle/>
        <a:p>
          <a:endParaRPr lang="en-US"/>
        </a:p>
      </dgm:t>
    </dgm:pt>
    <dgm:pt modelId="{AB59118C-C698-416D-98B3-FC6C20E73977}" type="sibTrans" cxnId="{7676BDC6-03A9-4ADC-A0A8-B1E46D1EBA39}">
      <dgm:prSet/>
      <dgm:spPr/>
      <dgm:t>
        <a:bodyPr/>
        <a:lstStyle/>
        <a:p>
          <a:endParaRPr lang="en-US"/>
        </a:p>
      </dgm:t>
    </dgm:pt>
    <dgm:pt modelId="{A80E1E61-6E22-475E-91AE-6C7239477FD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Pre-program interview</a:t>
          </a:r>
        </a:p>
      </dgm:t>
    </dgm:pt>
    <dgm:pt modelId="{DFE181D0-2E8B-4D01-881B-F00C4026C26A}" type="parTrans" cxnId="{42958FD3-BDB4-43A0-AEA7-2ABCD1901FC9}">
      <dgm:prSet/>
      <dgm:spPr/>
      <dgm:t>
        <a:bodyPr/>
        <a:lstStyle/>
        <a:p>
          <a:endParaRPr lang="en-US"/>
        </a:p>
      </dgm:t>
    </dgm:pt>
    <dgm:pt modelId="{C6B29554-1EEF-4557-902B-C255F7455B70}" type="sibTrans" cxnId="{42958FD3-BDB4-43A0-AEA7-2ABCD1901FC9}">
      <dgm:prSet/>
      <dgm:spPr/>
      <dgm:t>
        <a:bodyPr/>
        <a:lstStyle/>
        <a:p>
          <a:endParaRPr lang="en-US"/>
        </a:p>
      </dgm:t>
    </dgm:pt>
    <dgm:pt modelId="{D78EAFC4-A9D9-48B6-A7F0-7FFBE851E84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Classroom and Professional Learning Interview </a:t>
          </a:r>
        </a:p>
      </dgm:t>
    </dgm:pt>
    <dgm:pt modelId="{50D38924-D44F-444A-BD52-10872D6B9E80}" type="parTrans" cxnId="{4BDD2128-E6C7-4C21-8CE6-E4B80D379F71}">
      <dgm:prSet/>
      <dgm:spPr/>
      <dgm:t>
        <a:bodyPr/>
        <a:lstStyle/>
        <a:p>
          <a:endParaRPr lang="en-US"/>
        </a:p>
      </dgm:t>
    </dgm:pt>
    <dgm:pt modelId="{B15E369B-3DF5-4B17-B315-736B550E1278}" type="sibTrans" cxnId="{4BDD2128-E6C7-4C21-8CE6-E4B80D379F71}">
      <dgm:prSet/>
      <dgm:spPr/>
      <dgm:t>
        <a:bodyPr/>
        <a:lstStyle/>
        <a:p>
          <a:endParaRPr lang="en-US"/>
        </a:p>
      </dgm:t>
    </dgm:pt>
    <dgm:pt modelId="{B901818F-25C0-4BF0-890F-08519E5FEFAF}" type="pres">
      <dgm:prSet presAssocID="{B4D10D98-7697-431E-A0FD-27B490E019C6}" presName="diagram" presStyleCnt="0">
        <dgm:presLayoutVars>
          <dgm:dir/>
          <dgm:resizeHandles val="exact"/>
        </dgm:presLayoutVars>
      </dgm:prSet>
      <dgm:spPr/>
    </dgm:pt>
    <dgm:pt modelId="{AD7A049D-95F6-4D28-B312-DD03A1B2D0C5}" type="pres">
      <dgm:prSet presAssocID="{C5FFED61-26D6-45A5-BF8A-003B2C1068F0}" presName="node" presStyleLbl="node1" presStyleIdx="0" presStyleCnt="5">
        <dgm:presLayoutVars>
          <dgm:bulletEnabled val="1"/>
        </dgm:presLayoutVars>
      </dgm:prSet>
      <dgm:spPr/>
    </dgm:pt>
    <dgm:pt modelId="{A9A3F8A0-39D3-4E4D-BFE3-8DCFCB2EC775}" type="pres">
      <dgm:prSet presAssocID="{EBE86028-B761-4288-9FAD-8FDCFF047E19}" presName="sibTrans" presStyleCnt="0"/>
      <dgm:spPr/>
    </dgm:pt>
    <dgm:pt modelId="{961B58AA-4575-4347-A22E-5794993C326E}" type="pres">
      <dgm:prSet presAssocID="{9D4BA153-279E-4F2C-B29C-761CDB2D7293}" presName="node" presStyleLbl="node1" presStyleIdx="1" presStyleCnt="5">
        <dgm:presLayoutVars>
          <dgm:bulletEnabled val="1"/>
        </dgm:presLayoutVars>
      </dgm:prSet>
      <dgm:spPr/>
    </dgm:pt>
    <dgm:pt modelId="{FCCFE80A-E717-451B-B1F2-113D744DA9BF}" type="pres">
      <dgm:prSet presAssocID="{6E828EFD-9382-47E0-A114-C7B78D98C0AC}" presName="sibTrans" presStyleCnt="0"/>
      <dgm:spPr/>
    </dgm:pt>
    <dgm:pt modelId="{1BF02550-38F3-4430-9AEA-0D5F95C4E4EF}" type="pres">
      <dgm:prSet presAssocID="{D3C94A36-4B1F-4A06-A9B5-370C81865AD9}" presName="node" presStyleLbl="node1" presStyleIdx="2" presStyleCnt="5">
        <dgm:presLayoutVars>
          <dgm:bulletEnabled val="1"/>
        </dgm:presLayoutVars>
      </dgm:prSet>
      <dgm:spPr/>
    </dgm:pt>
    <dgm:pt modelId="{2EE86E57-343E-4F9F-86FE-B279B25AB0E8}" type="pres">
      <dgm:prSet presAssocID="{DEBB0209-6454-42BF-AC3D-8F1A754E6AAC}" presName="sibTrans" presStyleCnt="0"/>
      <dgm:spPr/>
    </dgm:pt>
    <dgm:pt modelId="{C6983995-6902-46B6-A7A9-E8E28197AACA}" type="pres">
      <dgm:prSet presAssocID="{A80E1E61-6E22-475E-91AE-6C7239477FD9}" presName="node" presStyleLbl="node1" presStyleIdx="3" presStyleCnt="5">
        <dgm:presLayoutVars>
          <dgm:bulletEnabled val="1"/>
        </dgm:presLayoutVars>
      </dgm:prSet>
      <dgm:spPr/>
    </dgm:pt>
    <dgm:pt modelId="{2D21C880-749A-473B-8DEB-FDAF0FD93AB6}" type="pres">
      <dgm:prSet presAssocID="{C6B29554-1EEF-4557-902B-C255F7455B70}" presName="sibTrans" presStyleCnt="0"/>
      <dgm:spPr/>
    </dgm:pt>
    <dgm:pt modelId="{26F2CF34-6083-4393-9F9A-FF1F9C04D0F1}" type="pres">
      <dgm:prSet presAssocID="{D78EAFC4-A9D9-48B6-A7F0-7FFBE851E84A}" presName="node" presStyleLbl="node1" presStyleIdx="4" presStyleCnt="5">
        <dgm:presLayoutVars>
          <dgm:bulletEnabled val="1"/>
        </dgm:presLayoutVars>
      </dgm:prSet>
      <dgm:spPr/>
    </dgm:pt>
  </dgm:ptLst>
  <dgm:cxnLst>
    <dgm:cxn modelId="{B0750D13-40E7-49D3-8A78-C976D3903662}" type="presOf" srcId="{D3C94A36-4B1F-4A06-A9B5-370C81865AD9}" destId="{1BF02550-38F3-4430-9AEA-0D5F95C4E4EF}" srcOrd="0" destOrd="0" presId="urn:microsoft.com/office/officeart/2005/8/layout/default"/>
    <dgm:cxn modelId="{5B089E22-F91B-4685-B9B0-D30B59BD8EAE}" type="presOf" srcId="{9D4BA153-279E-4F2C-B29C-761CDB2D7293}" destId="{961B58AA-4575-4347-A22E-5794993C326E}" srcOrd="0" destOrd="0" presId="urn:microsoft.com/office/officeart/2005/8/layout/default"/>
    <dgm:cxn modelId="{4BDD2128-E6C7-4C21-8CE6-E4B80D379F71}" srcId="{B4D10D98-7697-431E-A0FD-27B490E019C6}" destId="{D78EAFC4-A9D9-48B6-A7F0-7FFBE851E84A}" srcOrd="4" destOrd="0" parTransId="{50D38924-D44F-444A-BD52-10872D6B9E80}" sibTransId="{B15E369B-3DF5-4B17-B315-736B550E1278}"/>
    <dgm:cxn modelId="{07E1BE3D-D6A5-4FAD-AD31-8870B7A47C55}" srcId="{B4D10D98-7697-431E-A0FD-27B490E019C6}" destId="{C5FFED61-26D6-45A5-BF8A-003B2C1068F0}" srcOrd="0" destOrd="0" parTransId="{7E9BC013-9AA2-4DBF-8F5C-2147F0856A09}" sibTransId="{EBE86028-B761-4288-9FAD-8FDCFF047E19}"/>
    <dgm:cxn modelId="{EE9A0B46-F0E2-4290-B669-1EE74BCB83AC}" type="presOf" srcId="{B4D10D98-7697-431E-A0FD-27B490E019C6}" destId="{B901818F-25C0-4BF0-890F-08519E5FEFAF}" srcOrd="0" destOrd="0" presId="urn:microsoft.com/office/officeart/2005/8/layout/default"/>
    <dgm:cxn modelId="{8B47928B-99FD-4E5E-BE0D-941A420B99C4}" type="presOf" srcId="{C5FFED61-26D6-45A5-BF8A-003B2C1068F0}" destId="{AD7A049D-95F6-4D28-B312-DD03A1B2D0C5}" srcOrd="0" destOrd="0" presId="urn:microsoft.com/office/officeart/2005/8/layout/default"/>
    <dgm:cxn modelId="{D42249A3-6EC6-4560-A94D-E49005A0DB81}" srcId="{B4D10D98-7697-431E-A0FD-27B490E019C6}" destId="{9D4BA153-279E-4F2C-B29C-761CDB2D7293}" srcOrd="1" destOrd="0" parTransId="{E42231FD-B837-4B79-967B-7812287C375A}" sibTransId="{6E828EFD-9382-47E0-A114-C7B78D98C0AC}"/>
    <dgm:cxn modelId="{5086DAAB-27C0-422E-A5F5-3910559F42A8}" type="presOf" srcId="{EAAEA667-32E2-48B1-A44F-2488033F72D7}" destId="{1BF02550-38F3-4430-9AEA-0D5F95C4E4EF}" srcOrd="0" destOrd="1" presId="urn:microsoft.com/office/officeart/2005/8/layout/default"/>
    <dgm:cxn modelId="{EE1044B2-F91A-4C00-9EE5-E96AB61AFFC2}" type="presOf" srcId="{A80E1E61-6E22-475E-91AE-6C7239477FD9}" destId="{C6983995-6902-46B6-A7A9-E8E28197AACA}" srcOrd="0" destOrd="0" presId="urn:microsoft.com/office/officeart/2005/8/layout/default"/>
    <dgm:cxn modelId="{658704C4-9EF8-450B-893F-1BE9FA2D95E0}" srcId="{B4D10D98-7697-431E-A0FD-27B490E019C6}" destId="{D3C94A36-4B1F-4A06-A9B5-370C81865AD9}" srcOrd="2" destOrd="0" parTransId="{A9CD8BFB-3148-4327-8A7D-EE8494A12729}" sibTransId="{DEBB0209-6454-42BF-AC3D-8F1A754E6AAC}"/>
    <dgm:cxn modelId="{7676BDC6-03A9-4ADC-A0A8-B1E46D1EBA39}" srcId="{D3C94A36-4B1F-4A06-A9B5-370C81865AD9}" destId="{EAAEA667-32E2-48B1-A44F-2488033F72D7}" srcOrd="0" destOrd="0" parTransId="{B17EB982-6302-44FF-A3CD-3B9C8A295899}" sibTransId="{AB59118C-C698-416D-98B3-FC6C20E73977}"/>
    <dgm:cxn modelId="{42958FD3-BDB4-43A0-AEA7-2ABCD1901FC9}" srcId="{B4D10D98-7697-431E-A0FD-27B490E019C6}" destId="{A80E1E61-6E22-475E-91AE-6C7239477FD9}" srcOrd="3" destOrd="0" parTransId="{DFE181D0-2E8B-4D01-881B-F00C4026C26A}" sibTransId="{C6B29554-1EEF-4557-902B-C255F7455B70}"/>
    <dgm:cxn modelId="{3472DDD3-B91F-4C8E-8B47-4941178A3F30}" type="presOf" srcId="{D78EAFC4-A9D9-48B6-A7F0-7FFBE851E84A}" destId="{26F2CF34-6083-4393-9F9A-FF1F9C04D0F1}" srcOrd="0" destOrd="0" presId="urn:microsoft.com/office/officeart/2005/8/layout/default"/>
    <dgm:cxn modelId="{1FCCEEBB-B75A-4480-BB26-F8A695AC6CF3}" type="presParOf" srcId="{B901818F-25C0-4BF0-890F-08519E5FEFAF}" destId="{AD7A049D-95F6-4D28-B312-DD03A1B2D0C5}" srcOrd="0" destOrd="0" presId="urn:microsoft.com/office/officeart/2005/8/layout/default"/>
    <dgm:cxn modelId="{EB2C209E-40D0-40A4-B766-D16D62574D8D}" type="presParOf" srcId="{B901818F-25C0-4BF0-890F-08519E5FEFAF}" destId="{A9A3F8A0-39D3-4E4D-BFE3-8DCFCB2EC775}" srcOrd="1" destOrd="0" presId="urn:microsoft.com/office/officeart/2005/8/layout/default"/>
    <dgm:cxn modelId="{1FDBE316-27B5-4D2B-88F1-FA50C16D7A30}" type="presParOf" srcId="{B901818F-25C0-4BF0-890F-08519E5FEFAF}" destId="{961B58AA-4575-4347-A22E-5794993C326E}" srcOrd="2" destOrd="0" presId="urn:microsoft.com/office/officeart/2005/8/layout/default"/>
    <dgm:cxn modelId="{E4608ED7-ADCE-4F7C-B644-DB5F779093D0}" type="presParOf" srcId="{B901818F-25C0-4BF0-890F-08519E5FEFAF}" destId="{FCCFE80A-E717-451B-B1F2-113D744DA9BF}" srcOrd="3" destOrd="0" presId="urn:microsoft.com/office/officeart/2005/8/layout/default"/>
    <dgm:cxn modelId="{0EC8B9E0-2BFB-4A9E-84FC-774EF45974D7}" type="presParOf" srcId="{B901818F-25C0-4BF0-890F-08519E5FEFAF}" destId="{1BF02550-38F3-4430-9AEA-0D5F95C4E4EF}" srcOrd="4" destOrd="0" presId="urn:microsoft.com/office/officeart/2005/8/layout/default"/>
    <dgm:cxn modelId="{8606799D-A469-4574-8124-713F3F4F2864}" type="presParOf" srcId="{B901818F-25C0-4BF0-890F-08519E5FEFAF}" destId="{2EE86E57-343E-4F9F-86FE-B279B25AB0E8}" srcOrd="5" destOrd="0" presId="urn:microsoft.com/office/officeart/2005/8/layout/default"/>
    <dgm:cxn modelId="{28214853-23B9-4CF2-B34E-65C9B832384F}" type="presParOf" srcId="{B901818F-25C0-4BF0-890F-08519E5FEFAF}" destId="{C6983995-6902-46B6-A7A9-E8E28197AACA}" srcOrd="6" destOrd="0" presId="urn:microsoft.com/office/officeart/2005/8/layout/default"/>
    <dgm:cxn modelId="{B00AA37A-2366-4CD5-8F25-0C542D3A59F3}" type="presParOf" srcId="{B901818F-25C0-4BF0-890F-08519E5FEFAF}" destId="{2D21C880-749A-473B-8DEB-FDAF0FD93AB6}" srcOrd="7" destOrd="0" presId="urn:microsoft.com/office/officeart/2005/8/layout/default"/>
    <dgm:cxn modelId="{D27B4E33-7DAC-4711-B310-B1096219FA7C}" type="presParOf" srcId="{B901818F-25C0-4BF0-890F-08519E5FEFAF}" destId="{26F2CF34-6083-4393-9F9A-FF1F9C04D0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12FDB-BE10-480F-924C-6DD93ED0B84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E88206-AE20-48B5-9ADA-BD848352CE73}">
      <dgm:prSet phldrT="[Text]" phldr="0" custT="1"/>
      <dgm:spPr/>
      <dgm:t>
        <a:bodyPr/>
        <a:lstStyle/>
        <a:p>
          <a:pPr rtl="0"/>
          <a:r>
            <a:rPr lang="en-US" sz="1400" dirty="0">
              <a:latin typeface="Calibri Light" panose="020F0302020204030204"/>
            </a:rPr>
            <a:t>Before the start of school</a:t>
          </a:r>
          <a:endParaRPr lang="en-US" sz="1400" dirty="0"/>
        </a:p>
      </dgm:t>
    </dgm:pt>
    <dgm:pt modelId="{33B904EC-384D-4121-894A-AE4B74F5888F}" type="parTrans" cxnId="{DCE52BB3-3ACC-4368-A5A3-2E4679155F29}">
      <dgm:prSet/>
      <dgm:spPr/>
      <dgm:t>
        <a:bodyPr/>
        <a:lstStyle/>
        <a:p>
          <a:endParaRPr lang="en-US"/>
        </a:p>
      </dgm:t>
    </dgm:pt>
    <dgm:pt modelId="{80AFDC42-3F50-427E-8CBD-D2ADF96718C0}" type="sibTrans" cxnId="{DCE52BB3-3ACC-4368-A5A3-2E4679155F29}">
      <dgm:prSet/>
      <dgm:spPr/>
      <dgm:t>
        <a:bodyPr/>
        <a:lstStyle/>
        <a:p>
          <a:endParaRPr lang="en-US"/>
        </a:p>
      </dgm:t>
    </dgm:pt>
    <dgm:pt modelId="{8D1317AB-1097-42C6-A7E8-5CFF46EF7430}">
      <dgm:prSet phldrT="[Text]" phldr="0" custT="1"/>
      <dgm:spPr/>
      <dgm:t>
        <a:bodyPr/>
        <a:lstStyle/>
        <a:p>
          <a:pPr rtl="0"/>
          <a:r>
            <a:rPr lang="en-US" sz="1400" dirty="0">
              <a:latin typeface="+mn-lt"/>
            </a:rPr>
            <a:t>Interview </a:t>
          </a:r>
        </a:p>
      </dgm:t>
    </dgm:pt>
    <dgm:pt modelId="{2C73D34C-115D-47D2-8529-149B4CDC3673}" type="parTrans" cxnId="{6CFB8FE6-FB7B-4945-A622-6B37DA24DC58}">
      <dgm:prSet/>
      <dgm:spPr/>
      <dgm:t>
        <a:bodyPr/>
        <a:lstStyle/>
        <a:p>
          <a:endParaRPr lang="en-US"/>
        </a:p>
      </dgm:t>
    </dgm:pt>
    <dgm:pt modelId="{410524D7-F163-4CCA-BC2E-5073567F8E1D}" type="sibTrans" cxnId="{6CFB8FE6-FB7B-4945-A622-6B37DA24DC58}">
      <dgm:prSet/>
      <dgm:spPr/>
      <dgm:t>
        <a:bodyPr/>
        <a:lstStyle/>
        <a:p>
          <a:endParaRPr lang="en-US"/>
        </a:p>
      </dgm:t>
    </dgm:pt>
    <dgm:pt modelId="{A522366F-9305-4488-8FE3-E75D666BF3F2}">
      <dgm:prSet phldrT="[Text]" phldr="0" custT="1"/>
      <dgm:spPr/>
      <dgm:t>
        <a:bodyPr/>
        <a:lstStyle/>
        <a:p>
          <a:pPr rtl="0"/>
          <a:r>
            <a:rPr lang="en-US" sz="1400" dirty="0">
              <a:latin typeface="Calibri Light" panose="020F0302020204030204"/>
            </a:rPr>
            <a:t>Fall </a:t>
          </a:r>
          <a:endParaRPr lang="en-US" sz="1400" dirty="0"/>
        </a:p>
      </dgm:t>
    </dgm:pt>
    <dgm:pt modelId="{FF21A5DD-0677-4586-ABE7-23552EF44BD5}" type="parTrans" cxnId="{FDA08508-0027-41F5-BB98-D34ADC603C55}">
      <dgm:prSet/>
      <dgm:spPr/>
      <dgm:t>
        <a:bodyPr/>
        <a:lstStyle/>
        <a:p>
          <a:endParaRPr lang="en-US"/>
        </a:p>
      </dgm:t>
    </dgm:pt>
    <dgm:pt modelId="{F83820C1-2232-4E3E-85BA-FAFE29516649}" type="sibTrans" cxnId="{FDA08508-0027-41F5-BB98-D34ADC603C55}">
      <dgm:prSet/>
      <dgm:spPr/>
      <dgm:t>
        <a:bodyPr/>
        <a:lstStyle/>
        <a:p>
          <a:endParaRPr lang="en-US"/>
        </a:p>
      </dgm:t>
    </dgm:pt>
    <dgm:pt modelId="{7299AD2A-DFFC-49C5-86BF-8CA5D64BDF97}">
      <dgm:prSet phldrT="[Text]" phldr="0" custT="1"/>
      <dgm:spPr/>
      <dgm:t>
        <a:bodyPr/>
        <a:lstStyle/>
        <a:p>
          <a:pPr rtl="0"/>
          <a:r>
            <a:rPr lang="en-US" sz="1400" dirty="0">
              <a:latin typeface="+mn-lt"/>
            </a:rPr>
            <a:t>Professional learning or Classroom interview</a:t>
          </a:r>
        </a:p>
      </dgm:t>
    </dgm:pt>
    <dgm:pt modelId="{E69091D0-6E8D-46EE-8A17-E26CA2C30E4A}" type="parTrans" cxnId="{EA1B9CD5-57B5-435D-B5F6-C2A5DD1E0464}">
      <dgm:prSet/>
      <dgm:spPr/>
      <dgm:t>
        <a:bodyPr/>
        <a:lstStyle/>
        <a:p>
          <a:endParaRPr lang="en-US"/>
        </a:p>
      </dgm:t>
    </dgm:pt>
    <dgm:pt modelId="{B19931CF-5F0E-42AB-AEA3-F6473CB39517}" type="sibTrans" cxnId="{EA1B9CD5-57B5-435D-B5F6-C2A5DD1E0464}">
      <dgm:prSet/>
      <dgm:spPr/>
      <dgm:t>
        <a:bodyPr/>
        <a:lstStyle/>
        <a:p>
          <a:endParaRPr lang="en-US"/>
        </a:p>
      </dgm:t>
    </dgm:pt>
    <dgm:pt modelId="{950D86D8-3C0E-4FA8-82F6-C9B0D378736E}">
      <dgm:prSet phldrT="[Text]" phldr="0" custT="1"/>
      <dgm:spPr/>
      <dgm:t>
        <a:bodyPr/>
        <a:lstStyle/>
        <a:p>
          <a:r>
            <a:rPr lang="en-US" sz="1400" dirty="0">
              <a:latin typeface="Calibri Light" panose="020F0302020204030204"/>
            </a:rPr>
            <a:t>Spring</a:t>
          </a:r>
          <a:endParaRPr lang="en-US" sz="1400" dirty="0"/>
        </a:p>
      </dgm:t>
    </dgm:pt>
    <dgm:pt modelId="{3BF0F27A-8CC7-4D7A-800B-F493A9CC6034}" type="parTrans" cxnId="{68AD25B2-96E9-4A2A-9BFC-521C8299B0C0}">
      <dgm:prSet/>
      <dgm:spPr/>
      <dgm:t>
        <a:bodyPr/>
        <a:lstStyle/>
        <a:p>
          <a:endParaRPr lang="en-US"/>
        </a:p>
      </dgm:t>
    </dgm:pt>
    <dgm:pt modelId="{56C82513-9C3F-45A2-AEFB-67505E004930}" type="sibTrans" cxnId="{68AD25B2-96E9-4A2A-9BFC-521C8299B0C0}">
      <dgm:prSet/>
      <dgm:spPr/>
      <dgm:t>
        <a:bodyPr/>
        <a:lstStyle/>
        <a:p>
          <a:endParaRPr lang="en-US"/>
        </a:p>
      </dgm:t>
    </dgm:pt>
    <dgm:pt modelId="{A195C14E-45A7-4EFB-8AA3-DE8FBB448138}">
      <dgm:prSet phldrT="[Text]" phldr="0" custT="1"/>
      <dgm:spPr/>
      <dgm:t>
        <a:bodyPr/>
        <a:lstStyle/>
        <a:p>
          <a:r>
            <a:rPr lang="en-US" sz="1400" dirty="0">
              <a:latin typeface="Calibri Light" panose="020F0302020204030204"/>
            </a:rPr>
            <a:t>Spring</a:t>
          </a:r>
          <a:endParaRPr lang="en-US" sz="1400" dirty="0"/>
        </a:p>
      </dgm:t>
    </dgm:pt>
    <dgm:pt modelId="{D6459E33-FAE5-4548-B99F-F56A57485E9C}" type="parTrans" cxnId="{B320989F-EA62-4601-BC05-3FC449CB1723}">
      <dgm:prSet/>
      <dgm:spPr/>
      <dgm:t>
        <a:bodyPr/>
        <a:lstStyle/>
        <a:p>
          <a:endParaRPr lang="en-US"/>
        </a:p>
      </dgm:t>
    </dgm:pt>
    <dgm:pt modelId="{BECC88A2-27AA-4080-815B-97B5E9A31548}" type="sibTrans" cxnId="{B320989F-EA62-4601-BC05-3FC449CB1723}">
      <dgm:prSet/>
      <dgm:spPr/>
      <dgm:t>
        <a:bodyPr/>
        <a:lstStyle/>
        <a:p>
          <a:endParaRPr lang="en-US"/>
        </a:p>
      </dgm:t>
    </dgm:pt>
    <dgm:pt modelId="{1B8C78F1-38B1-4374-A4F3-FBA946B68E74}">
      <dgm:prSet phldr="0" custT="1"/>
      <dgm:spPr/>
      <dgm:t>
        <a:bodyPr/>
        <a:lstStyle/>
        <a:p>
          <a:pPr rtl="0"/>
          <a:r>
            <a:rPr lang="en-US" sz="1400" dirty="0">
              <a:latin typeface="Calibri Light" panose="020F0302020204030204"/>
            </a:rPr>
            <a:t>After school year</a:t>
          </a:r>
        </a:p>
      </dgm:t>
    </dgm:pt>
    <dgm:pt modelId="{424F8036-6035-46D7-9E45-E7F3A2A628FA}" type="parTrans" cxnId="{F9BE5CEC-ECB0-411E-A13B-DE25A825D063}">
      <dgm:prSet/>
      <dgm:spPr/>
      <dgm:t>
        <a:bodyPr/>
        <a:lstStyle/>
        <a:p>
          <a:endParaRPr lang="en-US"/>
        </a:p>
      </dgm:t>
    </dgm:pt>
    <dgm:pt modelId="{C736E04F-FFD3-4128-BEAB-1BFE05F5C7F9}" type="sibTrans" cxnId="{F9BE5CEC-ECB0-411E-A13B-DE25A825D063}">
      <dgm:prSet/>
      <dgm:spPr/>
      <dgm:t>
        <a:bodyPr/>
        <a:lstStyle/>
        <a:p>
          <a:endParaRPr lang="en-US"/>
        </a:p>
      </dgm:t>
    </dgm:pt>
    <dgm:pt modelId="{BE67BD8F-1EB0-4A1D-9A17-58D31080EBF9}">
      <dgm:prSet phldr="0" custT="1"/>
      <dgm:spPr/>
      <dgm:t>
        <a:bodyPr/>
        <a:lstStyle/>
        <a:p>
          <a:pPr rtl="0"/>
          <a:r>
            <a:rPr lang="en-US" sz="1400" dirty="0">
              <a:latin typeface="+mn-lt"/>
            </a:rPr>
            <a:t>Examination of emerging ideas and review of summaries or studies</a:t>
          </a:r>
        </a:p>
      </dgm:t>
    </dgm:pt>
    <dgm:pt modelId="{E199DB62-BF9C-485F-B599-C2BD51D18DA3}" type="parTrans" cxnId="{002F869D-7A4F-4D58-9D0F-1E9B04E595D0}">
      <dgm:prSet/>
      <dgm:spPr/>
      <dgm:t>
        <a:bodyPr/>
        <a:lstStyle/>
        <a:p>
          <a:endParaRPr lang="en-US"/>
        </a:p>
      </dgm:t>
    </dgm:pt>
    <dgm:pt modelId="{BCAD8E25-97F7-4CFD-8177-925C34C950F1}" type="sibTrans" cxnId="{002F869D-7A4F-4D58-9D0F-1E9B04E595D0}">
      <dgm:prSet/>
      <dgm:spPr/>
      <dgm:t>
        <a:bodyPr/>
        <a:lstStyle/>
        <a:p>
          <a:endParaRPr lang="en-US"/>
        </a:p>
      </dgm:t>
    </dgm:pt>
    <dgm:pt modelId="{E1E5DAFE-282E-4D71-9EA9-2FCA5F6A9B53}">
      <dgm:prSet phldr="0" custT="1"/>
      <dgm:spPr/>
      <dgm:t>
        <a:bodyPr/>
        <a:lstStyle/>
        <a:p>
          <a:r>
            <a:rPr lang="en-US" sz="1400" dirty="0">
              <a:latin typeface="+mn-lt"/>
            </a:rPr>
            <a:t>Surveys – Equity, Leadership, NGSS </a:t>
          </a:r>
        </a:p>
      </dgm:t>
    </dgm:pt>
    <dgm:pt modelId="{B92CDF54-3D95-4E0A-8390-FD94108D9DD0}" type="parTrans" cxnId="{6E38EF7D-C82A-44CD-8757-F72A830FE41E}">
      <dgm:prSet/>
      <dgm:spPr/>
      <dgm:t>
        <a:bodyPr/>
        <a:lstStyle/>
        <a:p>
          <a:endParaRPr lang="en-US"/>
        </a:p>
      </dgm:t>
    </dgm:pt>
    <dgm:pt modelId="{1B139A1B-30AF-4CC9-8A4B-BD126448E366}" type="sibTrans" cxnId="{6E38EF7D-C82A-44CD-8757-F72A830FE41E}">
      <dgm:prSet/>
      <dgm:spPr/>
      <dgm:t>
        <a:bodyPr/>
        <a:lstStyle/>
        <a:p>
          <a:endParaRPr lang="en-US"/>
        </a:p>
      </dgm:t>
    </dgm:pt>
    <dgm:pt modelId="{10E02A7F-8AE6-4BE7-B3AA-9AEDEA950F98}">
      <dgm:prSet phldr="0" custT="1"/>
      <dgm:spPr/>
      <dgm:t>
        <a:bodyPr/>
        <a:lstStyle/>
        <a:p>
          <a:pPr rtl="0"/>
          <a:r>
            <a:rPr lang="en-US" sz="1400" dirty="0"/>
            <a:t>Professional learning or Classroom interview</a:t>
          </a:r>
          <a:endParaRPr lang="en-US" sz="1400" dirty="0">
            <a:latin typeface="Calibri Light" panose="020F0302020204030204"/>
          </a:endParaRPr>
        </a:p>
      </dgm:t>
    </dgm:pt>
    <dgm:pt modelId="{90C402F2-C4BE-4AA9-AB7A-7AC27527CA1D}" type="parTrans" cxnId="{16DABD0E-A246-4602-83EF-A071A6D59988}">
      <dgm:prSet/>
      <dgm:spPr/>
      <dgm:t>
        <a:bodyPr/>
        <a:lstStyle/>
        <a:p>
          <a:endParaRPr lang="en-US"/>
        </a:p>
      </dgm:t>
    </dgm:pt>
    <dgm:pt modelId="{AF684CCD-6468-4B4B-B289-52CE2066D5A9}" type="sibTrans" cxnId="{16DABD0E-A246-4602-83EF-A071A6D59988}">
      <dgm:prSet/>
      <dgm:spPr/>
      <dgm:t>
        <a:bodyPr/>
        <a:lstStyle/>
        <a:p>
          <a:endParaRPr lang="en-US"/>
        </a:p>
      </dgm:t>
    </dgm:pt>
    <dgm:pt modelId="{B3546356-4D70-4767-8309-A36D48B4F25E}">
      <dgm:prSet phldr="0" custT="1"/>
      <dgm:spPr/>
      <dgm:t>
        <a:bodyPr/>
        <a:lstStyle/>
        <a:p>
          <a:pPr rtl="0"/>
          <a:r>
            <a:rPr lang="en-US" sz="1400" dirty="0"/>
            <a:t>Professional learning or Classroom interview</a:t>
          </a:r>
          <a:endParaRPr lang="en-US" sz="1400" dirty="0">
            <a:latin typeface="Calibri Light" panose="020F0302020204030204"/>
          </a:endParaRPr>
        </a:p>
      </dgm:t>
    </dgm:pt>
    <dgm:pt modelId="{EE6DB5E1-9380-433E-BD80-E3C010CB5FF0}" type="parTrans" cxnId="{D3763C1F-0354-4ADD-B65B-5C4DFF244D36}">
      <dgm:prSet/>
      <dgm:spPr/>
      <dgm:t>
        <a:bodyPr/>
        <a:lstStyle/>
        <a:p>
          <a:endParaRPr lang="en-US"/>
        </a:p>
      </dgm:t>
    </dgm:pt>
    <dgm:pt modelId="{3B84FEBD-8FAC-4372-A293-F7ACC793FB30}" type="sibTrans" cxnId="{D3763C1F-0354-4ADD-B65B-5C4DFF244D36}">
      <dgm:prSet/>
      <dgm:spPr/>
      <dgm:t>
        <a:bodyPr/>
        <a:lstStyle/>
        <a:p>
          <a:endParaRPr lang="en-US"/>
        </a:p>
      </dgm:t>
    </dgm:pt>
    <dgm:pt modelId="{0C6CE8ED-248A-4725-BB41-F5186B9C26D6}">
      <dgm:prSet phldr="0" custT="1"/>
      <dgm:spPr/>
      <dgm:t>
        <a:bodyPr/>
        <a:lstStyle/>
        <a:p>
          <a:pPr rtl="0"/>
          <a:r>
            <a:rPr lang="en-US" sz="1400" dirty="0">
              <a:latin typeface="Calibri Light" panose="020F0302020204030204"/>
            </a:rPr>
            <a:t>Focus Groups or Review of Documents</a:t>
          </a:r>
        </a:p>
      </dgm:t>
    </dgm:pt>
    <dgm:pt modelId="{F3F80726-F8C3-4447-A152-081B349BB424}" type="parTrans" cxnId="{83B99612-057E-4082-B716-61F5BA3EF0FF}">
      <dgm:prSet/>
      <dgm:spPr/>
      <dgm:t>
        <a:bodyPr/>
        <a:lstStyle/>
        <a:p>
          <a:endParaRPr lang="en-US"/>
        </a:p>
      </dgm:t>
    </dgm:pt>
    <dgm:pt modelId="{B51E210E-BF8C-4BC1-9BB8-59DC89EF7670}" type="sibTrans" cxnId="{83B99612-057E-4082-B716-61F5BA3EF0FF}">
      <dgm:prSet/>
      <dgm:spPr/>
      <dgm:t>
        <a:bodyPr/>
        <a:lstStyle/>
        <a:p>
          <a:endParaRPr lang="en-US"/>
        </a:p>
      </dgm:t>
    </dgm:pt>
    <dgm:pt modelId="{65BCDF80-D426-4B44-900E-908DD020F337}">
      <dgm:prSet phldr="0" custT="1"/>
      <dgm:spPr/>
      <dgm:t>
        <a:bodyPr/>
        <a:lstStyle/>
        <a:p>
          <a:pPr rtl="0"/>
          <a:r>
            <a:rPr lang="en-US" sz="1400" dirty="0">
              <a:latin typeface="+mn-lt"/>
            </a:rPr>
            <a:t>Post interview</a:t>
          </a:r>
        </a:p>
        <a:p>
          <a:pPr rtl="0"/>
          <a:r>
            <a:rPr lang="en-US" sz="1400" dirty="0">
              <a:latin typeface="+mn-lt"/>
            </a:rPr>
            <a:t>Surveys – Equity, Leadership, NGSS</a:t>
          </a:r>
        </a:p>
      </dgm:t>
    </dgm:pt>
    <dgm:pt modelId="{36002381-226D-41F8-8DF5-1661E97AA71C}" type="parTrans" cxnId="{55467BE1-63BB-46AA-AEF2-311E1CFAB1FC}">
      <dgm:prSet/>
      <dgm:spPr/>
      <dgm:t>
        <a:bodyPr/>
        <a:lstStyle/>
        <a:p>
          <a:endParaRPr lang="en-US"/>
        </a:p>
      </dgm:t>
    </dgm:pt>
    <dgm:pt modelId="{3D00036A-D3E5-4089-B3AC-2CD9CCC1C9B7}" type="sibTrans" cxnId="{55467BE1-63BB-46AA-AEF2-311E1CFAB1FC}">
      <dgm:prSet/>
      <dgm:spPr/>
      <dgm:t>
        <a:bodyPr/>
        <a:lstStyle/>
        <a:p>
          <a:endParaRPr lang="en-US"/>
        </a:p>
      </dgm:t>
    </dgm:pt>
    <dgm:pt modelId="{11A8A1F7-310C-4AF3-A619-3E868F34BA75}" type="pres">
      <dgm:prSet presAssocID="{12012FDB-BE10-480F-924C-6DD93ED0B84C}" presName="Name0" presStyleCnt="0">
        <dgm:presLayoutVars>
          <dgm:dir/>
          <dgm:animLvl val="lvl"/>
          <dgm:resizeHandles val="exact"/>
        </dgm:presLayoutVars>
      </dgm:prSet>
      <dgm:spPr/>
    </dgm:pt>
    <dgm:pt modelId="{1DE7B78C-B732-4549-A90F-4F133F0CDFF5}" type="pres">
      <dgm:prSet presAssocID="{0C6CE8ED-248A-4725-BB41-F5186B9C26D6}" presName="boxAndChildren" presStyleCnt="0"/>
      <dgm:spPr/>
    </dgm:pt>
    <dgm:pt modelId="{DA0D14BF-0841-4DDD-82C4-B123918E75F8}" type="pres">
      <dgm:prSet presAssocID="{0C6CE8ED-248A-4725-BB41-F5186B9C26D6}" presName="parentTextBox" presStyleLbl="alignNode1" presStyleIdx="0" presStyleCnt="6"/>
      <dgm:spPr/>
    </dgm:pt>
    <dgm:pt modelId="{0982B72A-DC7E-4B41-9004-B7FCC0EBD34D}" type="pres">
      <dgm:prSet presAssocID="{0C6CE8ED-248A-4725-BB41-F5186B9C26D6}" presName="descendantBox" presStyleLbl="bgAccFollowNode1" presStyleIdx="0" presStyleCnt="6"/>
      <dgm:spPr/>
    </dgm:pt>
    <dgm:pt modelId="{8BC6F044-7614-4452-A47C-9FAB1FF9650D}" type="pres">
      <dgm:prSet presAssocID="{C736E04F-FFD3-4128-BEAB-1BFE05F5C7F9}" presName="sp" presStyleCnt="0"/>
      <dgm:spPr/>
    </dgm:pt>
    <dgm:pt modelId="{5D0006ED-81E3-4D2A-89C8-BA7FFBF18041}" type="pres">
      <dgm:prSet presAssocID="{1B8C78F1-38B1-4374-A4F3-FBA946B68E74}" presName="arrowAndChildren" presStyleCnt="0"/>
      <dgm:spPr/>
    </dgm:pt>
    <dgm:pt modelId="{AC533227-C7CD-43A7-A5B5-BD3E3504A6BB}" type="pres">
      <dgm:prSet presAssocID="{1B8C78F1-38B1-4374-A4F3-FBA946B68E74}" presName="parentTextArrow" presStyleLbl="node1" presStyleIdx="0" presStyleCnt="0"/>
      <dgm:spPr/>
    </dgm:pt>
    <dgm:pt modelId="{4517EAA9-70CD-426F-956C-E03A326FEE7C}" type="pres">
      <dgm:prSet presAssocID="{1B8C78F1-38B1-4374-A4F3-FBA946B68E74}" presName="arrow" presStyleLbl="alignNode1" presStyleIdx="1" presStyleCnt="6"/>
      <dgm:spPr/>
    </dgm:pt>
    <dgm:pt modelId="{106B592F-A302-43C7-8B41-FB766ED32CEF}" type="pres">
      <dgm:prSet presAssocID="{1B8C78F1-38B1-4374-A4F3-FBA946B68E74}" presName="descendantArrow" presStyleLbl="bgAccFollowNode1" presStyleIdx="1" presStyleCnt="6"/>
      <dgm:spPr/>
    </dgm:pt>
    <dgm:pt modelId="{CB6F6BBD-FA27-46FD-903E-84E1616AF7EA}" type="pres">
      <dgm:prSet presAssocID="{BECC88A2-27AA-4080-815B-97B5E9A31548}" presName="sp" presStyleCnt="0"/>
      <dgm:spPr/>
    </dgm:pt>
    <dgm:pt modelId="{A55E5CBE-E8EC-498C-A979-5B85F488CB24}" type="pres">
      <dgm:prSet presAssocID="{A195C14E-45A7-4EFB-8AA3-DE8FBB448138}" presName="arrowAndChildren" presStyleCnt="0"/>
      <dgm:spPr/>
    </dgm:pt>
    <dgm:pt modelId="{DDD79CB9-DAF3-4CB1-8DA7-B5F26935814C}" type="pres">
      <dgm:prSet presAssocID="{A195C14E-45A7-4EFB-8AA3-DE8FBB448138}" presName="parentTextArrow" presStyleLbl="node1" presStyleIdx="0" presStyleCnt="0"/>
      <dgm:spPr/>
    </dgm:pt>
    <dgm:pt modelId="{AACB04A4-8BF3-4B63-B56B-C0F4DE501C98}" type="pres">
      <dgm:prSet presAssocID="{A195C14E-45A7-4EFB-8AA3-DE8FBB448138}" presName="arrow" presStyleLbl="alignNode1" presStyleIdx="2" presStyleCnt="6"/>
      <dgm:spPr/>
    </dgm:pt>
    <dgm:pt modelId="{EB35EF8D-173A-407E-B256-5A8FB81F4CDF}" type="pres">
      <dgm:prSet presAssocID="{A195C14E-45A7-4EFB-8AA3-DE8FBB448138}" presName="descendantArrow" presStyleLbl="bgAccFollowNode1" presStyleIdx="2" presStyleCnt="6"/>
      <dgm:spPr/>
    </dgm:pt>
    <dgm:pt modelId="{262B73CF-ABCF-4157-A713-C357EEA2F920}" type="pres">
      <dgm:prSet presAssocID="{56C82513-9C3F-45A2-AEFB-67505E004930}" presName="sp" presStyleCnt="0"/>
      <dgm:spPr/>
    </dgm:pt>
    <dgm:pt modelId="{102469AD-FEA4-456C-972B-D8A5186F33D2}" type="pres">
      <dgm:prSet presAssocID="{950D86D8-3C0E-4FA8-82F6-C9B0D378736E}" presName="arrowAndChildren" presStyleCnt="0"/>
      <dgm:spPr/>
    </dgm:pt>
    <dgm:pt modelId="{EAEDFDA7-6DE4-4B70-B82A-426F381AACD1}" type="pres">
      <dgm:prSet presAssocID="{950D86D8-3C0E-4FA8-82F6-C9B0D378736E}" presName="parentTextArrow" presStyleLbl="node1" presStyleIdx="0" presStyleCnt="0"/>
      <dgm:spPr/>
    </dgm:pt>
    <dgm:pt modelId="{A5B58AC8-12BE-4382-981F-60CEE4A34778}" type="pres">
      <dgm:prSet presAssocID="{950D86D8-3C0E-4FA8-82F6-C9B0D378736E}" presName="arrow" presStyleLbl="alignNode1" presStyleIdx="3" presStyleCnt="6"/>
      <dgm:spPr/>
    </dgm:pt>
    <dgm:pt modelId="{B9C1E054-163D-44D8-A504-CF2E6638DE8F}" type="pres">
      <dgm:prSet presAssocID="{950D86D8-3C0E-4FA8-82F6-C9B0D378736E}" presName="descendantArrow" presStyleLbl="bgAccFollowNode1" presStyleIdx="3" presStyleCnt="6"/>
      <dgm:spPr/>
    </dgm:pt>
    <dgm:pt modelId="{83226A67-FCE7-4752-86B0-9A006EEA2C15}" type="pres">
      <dgm:prSet presAssocID="{F83820C1-2232-4E3E-85BA-FAFE29516649}" presName="sp" presStyleCnt="0"/>
      <dgm:spPr/>
    </dgm:pt>
    <dgm:pt modelId="{4F5891C5-54BA-4222-8697-6F56FBD4F6ED}" type="pres">
      <dgm:prSet presAssocID="{A522366F-9305-4488-8FE3-E75D666BF3F2}" presName="arrowAndChildren" presStyleCnt="0"/>
      <dgm:spPr/>
    </dgm:pt>
    <dgm:pt modelId="{03C6D3F2-AACA-4EF8-90D6-4D1968B93FA4}" type="pres">
      <dgm:prSet presAssocID="{A522366F-9305-4488-8FE3-E75D666BF3F2}" presName="parentTextArrow" presStyleLbl="node1" presStyleIdx="0" presStyleCnt="0"/>
      <dgm:spPr/>
    </dgm:pt>
    <dgm:pt modelId="{345FF31C-97CC-40B8-BCE4-A02D9105D765}" type="pres">
      <dgm:prSet presAssocID="{A522366F-9305-4488-8FE3-E75D666BF3F2}" presName="arrow" presStyleLbl="alignNode1" presStyleIdx="4" presStyleCnt="6"/>
      <dgm:spPr/>
    </dgm:pt>
    <dgm:pt modelId="{2A3226B4-27E8-4173-A3D7-0DAD9F456C97}" type="pres">
      <dgm:prSet presAssocID="{A522366F-9305-4488-8FE3-E75D666BF3F2}" presName="descendantArrow" presStyleLbl="bgAccFollowNode1" presStyleIdx="4" presStyleCnt="6"/>
      <dgm:spPr/>
    </dgm:pt>
    <dgm:pt modelId="{57CB05EE-B31E-49ED-B6C9-204C3863C4A4}" type="pres">
      <dgm:prSet presAssocID="{80AFDC42-3F50-427E-8CBD-D2ADF96718C0}" presName="sp" presStyleCnt="0"/>
      <dgm:spPr/>
    </dgm:pt>
    <dgm:pt modelId="{D6431A4C-CE7B-4365-A417-738CCBCBCD3D}" type="pres">
      <dgm:prSet presAssocID="{8DE88206-AE20-48B5-9ADA-BD848352CE73}" presName="arrowAndChildren" presStyleCnt="0"/>
      <dgm:spPr/>
    </dgm:pt>
    <dgm:pt modelId="{43730F9C-1DFF-4C48-B991-0A6BFEB5C15F}" type="pres">
      <dgm:prSet presAssocID="{8DE88206-AE20-48B5-9ADA-BD848352CE73}" presName="parentTextArrow" presStyleLbl="node1" presStyleIdx="0" presStyleCnt="0"/>
      <dgm:spPr/>
    </dgm:pt>
    <dgm:pt modelId="{8A74EC44-68B4-40CD-8D90-EFEA10704FBF}" type="pres">
      <dgm:prSet presAssocID="{8DE88206-AE20-48B5-9ADA-BD848352CE73}" presName="arrow" presStyleLbl="alignNode1" presStyleIdx="5" presStyleCnt="6"/>
      <dgm:spPr/>
    </dgm:pt>
    <dgm:pt modelId="{F62AC0CE-2CA9-4A3E-BCFB-B197A4D23EFD}" type="pres">
      <dgm:prSet presAssocID="{8DE88206-AE20-48B5-9ADA-BD848352CE73}" presName="descendantArrow" presStyleLbl="bgAccFollowNode1" presStyleIdx="5" presStyleCnt="6"/>
      <dgm:spPr/>
    </dgm:pt>
  </dgm:ptLst>
  <dgm:cxnLst>
    <dgm:cxn modelId="{75A39501-DDAF-4C1A-B8D5-B19F61974C4C}" type="presOf" srcId="{B3546356-4D70-4767-8309-A36D48B4F25E}" destId="{EB35EF8D-173A-407E-B256-5A8FB81F4CDF}" srcOrd="0" destOrd="0" presId="urn:microsoft.com/office/officeart/2016/7/layout/VerticalDownArrowProcess"/>
    <dgm:cxn modelId="{FDA08508-0027-41F5-BB98-D34ADC603C55}" srcId="{12012FDB-BE10-480F-924C-6DD93ED0B84C}" destId="{A522366F-9305-4488-8FE3-E75D666BF3F2}" srcOrd="1" destOrd="0" parTransId="{FF21A5DD-0677-4586-ABE7-23552EF44BD5}" sibTransId="{F83820C1-2232-4E3E-85BA-FAFE29516649}"/>
    <dgm:cxn modelId="{16DABD0E-A246-4602-83EF-A071A6D59988}" srcId="{950D86D8-3C0E-4FA8-82F6-C9B0D378736E}" destId="{10E02A7F-8AE6-4BE7-B3AA-9AEDEA950F98}" srcOrd="0" destOrd="0" parTransId="{90C402F2-C4BE-4AA9-AB7A-7AC27527CA1D}" sibTransId="{AF684CCD-6468-4B4B-B289-52CE2066D5A9}"/>
    <dgm:cxn modelId="{91192712-67AA-4585-9034-3A5A7E00D8A8}" type="presOf" srcId="{12012FDB-BE10-480F-924C-6DD93ED0B84C}" destId="{11A8A1F7-310C-4AF3-A619-3E868F34BA75}" srcOrd="0" destOrd="0" presId="urn:microsoft.com/office/officeart/2016/7/layout/VerticalDownArrowProcess"/>
    <dgm:cxn modelId="{83B99612-057E-4082-B716-61F5BA3EF0FF}" srcId="{12012FDB-BE10-480F-924C-6DD93ED0B84C}" destId="{0C6CE8ED-248A-4725-BB41-F5186B9C26D6}" srcOrd="5" destOrd="0" parTransId="{F3F80726-F8C3-4447-A152-081B349BB424}" sibTransId="{B51E210E-BF8C-4BC1-9BB8-59DC89EF7670}"/>
    <dgm:cxn modelId="{D3763C1F-0354-4ADD-B65B-5C4DFF244D36}" srcId="{A195C14E-45A7-4EFB-8AA3-DE8FBB448138}" destId="{B3546356-4D70-4767-8309-A36D48B4F25E}" srcOrd="0" destOrd="0" parTransId="{EE6DB5E1-9380-433E-BD80-E3C010CB5FF0}" sibTransId="{3B84FEBD-8FAC-4372-A293-F7ACC793FB30}"/>
    <dgm:cxn modelId="{EDB74C2C-ED40-4643-85C9-CD410858DD6D}" type="presOf" srcId="{65BCDF80-D426-4B44-900E-908DD020F337}" destId="{106B592F-A302-43C7-8B41-FB766ED32CEF}" srcOrd="0" destOrd="0" presId="urn:microsoft.com/office/officeart/2016/7/layout/VerticalDownArrowProcess"/>
    <dgm:cxn modelId="{0C1AEF49-ED1B-4973-9404-9AB4D24F200E}" type="presOf" srcId="{A195C14E-45A7-4EFB-8AA3-DE8FBB448138}" destId="{DDD79CB9-DAF3-4CB1-8DA7-B5F26935814C}" srcOrd="0" destOrd="0" presId="urn:microsoft.com/office/officeart/2016/7/layout/VerticalDownArrowProcess"/>
    <dgm:cxn modelId="{9FB05C4A-546B-43BC-871A-F9F8AB95F630}" type="presOf" srcId="{950D86D8-3C0E-4FA8-82F6-C9B0D378736E}" destId="{A5B58AC8-12BE-4382-981F-60CEE4A34778}" srcOrd="1" destOrd="0" presId="urn:microsoft.com/office/officeart/2016/7/layout/VerticalDownArrowProcess"/>
    <dgm:cxn modelId="{E32E0654-C24E-43D8-B04E-789E4D8C7E32}" type="presOf" srcId="{8DE88206-AE20-48B5-9ADA-BD848352CE73}" destId="{8A74EC44-68B4-40CD-8D90-EFEA10704FBF}" srcOrd="1" destOrd="0" presId="urn:microsoft.com/office/officeart/2016/7/layout/VerticalDownArrowProcess"/>
    <dgm:cxn modelId="{99DA6B59-069A-43D2-AF1B-11B801305E38}" type="presOf" srcId="{1B8C78F1-38B1-4374-A4F3-FBA946B68E74}" destId="{AC533227-C7CD-43A7-A5B5-BD3E3504A6BB}" srcOrd="0" destOrd="0" presId="urn:microsoft.com/office/officeart/2016/7/layout/VerticalDownArrowProcess"/>
    <dgm:cxn modelId="{A88FAC65-0FF5-40EF-9391-AF419C803293}" type="presOf" srcId="{E1E5DAFE-282E-4D71-9EA9-2FCA5F6A9B53}" destId="{F62AC0CE-2CA9-4A3E-BCFB-B197A4D23EFD}" srcOrd="0" destOrd="1" presId="urn:microsoft.com/office/officeart/2016/7/layout/VerticalDownArrowProcess"/>
    <dgm:cxn modelId="{832F5B73-6EA5-405E-B8E7-6307DBB8546D}" type="presOf" srcId="{950D86D8-3C0E-4FA8-82F6-C9B0D378736E}" destId="{EAEDFDA7-6DE4-4B70-B82A-426F381AACD1}" srcOrd="0" destOrd="0" presId="urn:microsoft.com/office/officeart/2016/7/layout/VerticalDownArrowProcess"/>
    <dgm:cxn modelId="{6E38EF7D-C82A-44CD-8757-F72A830FE41E}" srcId="{8DE88206-AE20-48B5-9ADA-BD848352CE73}" destId="{E1E5DAFE-282E-4D71-9EA9-2FCA5F6A9B53}" srcOrd="1" destOrd="0" parTransId="{B92CDF54-3D95-4E0A-8390-FD94108D9DD0}" sibTransId="{1B139A1B-30AF-4CC9-8A4B-BD126448E366}"/>
    <dgm:cxn modelId="{4F0D7282-B6A0-4F63-9A28-3F8734113CCB}" type="presOf" srcId="{8D1317AB-1097-42C6-A7E8-5CFF46EF7430}" destId="{F62AC0CE-2CA9-4A3E-BCFB-B197A4D23EFD}" srcOrd="0" destOrd="0" presId="urn:microsoft.com/office/officeart/2016/7/layout/VerticalDownArrowProcess"/>
    <dgm:cxn modelId="{FCCE9198-ABDD-4F2A-BED5-B81B649469CB}" type="presOf" srcId="{BE67BD8F-1EB0-4A1D-9A17-58D31080EBF9}" destId="{0982B72A-DC7E-4B41-9004-B7FCC0EBD34D}" srcOrd="0" destOrd="0" presId="urn:microsoft.com/office/officeart/2016/7/layout/VerticalDownArrowProcess"/>
    <dgm:cxn modelId="{002F869D-7A4F-4D58-9D0F-1E9B04E595D0}" srcId="{0C6CE8ED-248A-4725-BB41-F5186B9C26D6}" destId="{BE67BD8F-1EB0-4A1D-9A17-58D31080EBF9}" srcOrd="0" destOrd="0" parTransId="{E199DB62-BF9C-485F-B599-C2BD51D18DA3}" sibTransId="{BCAD8E25-97F7-4CFD-8177-925C34C950F1}"/>
    <dgm:cxn modelId="{19B9319F-F55B-41D4-BF09-1925D70610CD}" type="presOf" srcId="{7299AD2A-DFFC-49C5-86BF-8CA5D64BDF97}" destId="{2A3226B4-27E8-4173-A3D7-0DAD9F456C97}" srcOrd="0" destOrd="0" presId="urn:microsoft.com/office/officeart/2016/7/layout/VerticalDownArrowProcess"/>
    <dgm:cxn modelId="{B320989F-EA62-4601-BC05-3FC449CB1723}" srcId="{12012FDB-BE10-480F-924C-6DD93ED0B84C}" destId="{A195C14E-45A7-4EFB-8AA3-DE8FBB448138}" srcOrd="3" destOrd="0" parTransId="{D6459E33-FAE5-4548-B99F-F56A57485E9C}" sibTransId="{BECC88A2-27AA-4080-815B-97B5E9A31548}"/>
    <dgm:cxn modelId="{7779A2AE-C244-41C3-AC6B-35A1EFAB3949}" type="presOf" srcId="{10E02A7F-8AE6-4BE7-B3AA-9AEDEA950F98}" destId="{B9C1E054-163D-44D8-A504-CF2E6638DE8F}" srcOrd="0" destOrd="0" presId="urn:microsoft.com/office/officeart/2016/7/layout/VerticalDownArrowProcess"/>
    <dgm:cxn modelId="{68AD25B2-96E9-4A2A-9BFC-521C8299B0C0}" srcId="{12012FDB-BE10-480F-924C-6DD93ED0B84C}" destId="{950D86D8-3C0E-4FA8-82F6-C9B0D378736E}" srcOrd="2" destOrd="0" parTransId="{3BF0F27A-8CC7-4D7A-800B-F493A9CC6034}" sibTransId="{56C82513-9C3F-45A2-AEFB-67505E004930}"/>
    <dgm:cxn modelId="{DCE52BB3-3ACC-4368-A5A3-2E4679155F29}" srcId="{12012FDB-BE10-480F-924C-6DD93ED0B84C}" destId="{8DE88206-AE20-48B5-9ADA-BD848352CE73}" srcOrd="0" destOrd="0" parTransId="{33B904EC-384D-4121-894A-AE4B74F5888F}" sibTransId="{80AFDC42-3F50-427E-8CBD-D2ADF96718C0}"/>
    <dgm:cxn modelId="{AF5A97B4-4FE5-44EA-8B55-04693C32C6BA}" type="presOf" srcId="{0C6CE8ED-248A-4725-BB41-F5186B9C26D6}" destId="{DA0D14BF-0841-4DDD-82C4-B123918E75F8}" srcOrd="0" destOrd="0" presId="urn:microsoft.com/office/officeart/2016/7/layout/VerticalDownArrowProcess"/>
    <dgm:cxn modelId="{7D5D6CC3-5700-47D7-BC01-650953F24AE6}" type="presOf" srcId="{8DE88206-AE20-48B5-9ADA-BD848352CE73}" destId="{43730F9C-1DFF-4C48-B991-0A6BFEB5C15F}" srcOrd="0" destOrd="0" presId="urn:microsoft.com/office/officeart/2016/7/layout/VerticalDownArrowProcess"/>
    <dgm:cxn modelId="{EA1B9CD5-57B5-435D-B5F6-C2A5DD1E0464}" srcId="{A522366F-9305-4488-8FE3-E75D666BF3F2}" destId="{7299AD2A-DFFC-49C5-86BF-8CA5D64BDF97}" srcOrd="0" destOrd="0" parTransId="{E69091D0-6E8D-46EE-8A17-E26CA2C30E4A}" sibTransId="{B19931CF-5F0E-42AB-AEA3-F6473CB39517}"/>
    <dgm:cxn modelId="{55467BE1-63BB-46AA-AEF2-311E1CFAB1FC}" srcId="{1B8C78F1-38B1-4374-A4F3-FBA946B68E74}" destId="{65BCDF80-D426-4B44-900E-908DD020F337}" srcOrd="0" destOrd="0" parTransId="{36002381-226D-41F8-8DF5-1661E97AA71C}" sibTransId="{3D00036A-D3E5-4089-B3AC-2CD9CCC1C9B7}"/>
    <dgm:cxn modelId="{8C16C6E4-6F49-4B16-AA4C-C565821457C9}" type="presOf" srcId="{A522366F-9305-4488-8FE3-E75D666BF3F2}" destId="{03C6D3F2-AACA-4EF8-90D6-4D1968B93FA4}" srcOrd="0" destOrd="0" presId="urn:microsoft.com/office/officeart/2016/7/layout/VerticalDownArrowProcess"/>
    <dgm:cxn modelId="{6CFB8FE6-FB7B-4945-A622-6B37DA24DC58}" srcId="{8DE88206-AE20-48B5-9ADA-BD848352CE73}" destId="{8D1317AB-1097-42C6-A7E8-5CFF46EF7430}" srcOrd="0" destOrd="0" parTransId="{2C73D34C-115D-47D2-8529-149B4CDC3673}" sibTransId="{410524D7-F163-4CCA-BC2E-5073567F8E1D}"/>
    <dgm:cxn modelId="{F9BE5CEC-ECB0-411E-A13B-DE25A825D063}" srcId="{12012FDB-BE10-480F-924C-6DD93ED0B84C}" destId="{1B8C78F1-38B1-4374-A4F3-FBA946B68E74}" srcOrd="4" destOrd="0" parTransId="{424F8036-6035-46D7-9E45-E7F3A2A628FA}" sibTransId="{C736E04F-FFD3-4128-BEAB-1BFE05F5C7F9}"/>
    <dgm:cxn modelId="{95A4F5EE-01A9-4FE1-B84B-201E6B1A758D}" type="presOf" srcId="{1B8C78F1-38B1-4374-A4F3-FBA946B68E74}" destId="{4517EAA9-70CD-426F-956C-E03A326FEE7C}" srcOrd="1" destOrd="0" presId="urn:microsoft.com/office/officeart/2016/7/layout/VerticalDownArrowProcess"/>
    <dgm:cxn modelId="{CD82D1F6-A45F-4109-95FB-00E71FC7E9F0}" type="presOf" srcId="{A195C14E-45A7-4EFB-8AA3-DE8FBB448138}" destId="{AACB04A4-8BF3-4B63-B56B-C0F4DE501C98}" srcOrd="1" destOrd="0" presId="urn:microsoft.com/office/officeart/2016/7/layout/VerticalDownArrowProcess"/>
    <dgm:cxn modelId="{B77C9CFA-FD76-46B0-8533-D17E2DEC0C6F}" type="presOf" srcId="{A522366F-9305-4488-8FE3-E75D666BF3F2}" destId="{345FF31C-97CC-40B8-BCE4-A02D9105D765}" srcOrd="1" destOrd="0" presId="urn:microsoft.com/office/officeart/2016/7/layout/VerticalDownArrowProcess"/>
    <dgm:cxn modelId="{17C79CC9-E9F2-48FF-84B4-F9DFE9FCEC7F}" type="presParOf" srcId="{11A8A1F7-310C-4AF3-A619-3E868F34BA75}" destId="{1DE7B78C-B732-4549-A90F-4F133F0CDFF5}" srcOrd="0" destOrd="0" presId="urn:microsoft.com/office/officeart/2016/7/layout/VerticalDownArrowProcess"/>
    <dgm:cxn modelId="{A38840B3-6550-4EE0-8674-2341B466C68A}" type="presParOf" srcId="{1DE7B78C-B732-4549-A90F-4F133F0CDFF5}" destId="{DA0D14BF-0841-4DDD-82C4-B123918E75F8}" srcOrd="0" destOrd="0" presId="urn:microsoft.com/office/officeart/2016/7/layout/VerticalDownArrowProcess"/>
    <dgm:cxn modelId="{5B667378-DC26-439A-8C43-CE8DB016B632}" type="presParOf" srcId="{1DE7B78C-B732-4549-A90F-4F133F0CDFF5}" destId="{0982B72A-DC7E-4B41-9004-B7FCC0EBD34D}" srcOrd="1" destOrd="0" presId="urn:microsoft.com/office/officeart/2016/7/layout/VerticalDownArrowProcess"/>
    <dgm:cxn modelId="{DA329C10-0BDA-4EC9-A85B-97D39545C24F}" type="presParOf" srcId="{11A8A1F7-310C-4AF3-A619-3E868F34BA75}" destId="{8BC6F044-7614-4452-A47C-9FAB1FF9650D}" srcOrd="1" destOrd="0" presId="urn:microsoft.com/office/officeart/2016/7/layout/VerticalDownArrowProcess"/>
    <dgm:cxn modelId="{17B9EE22-D868-4861-83A6-08AAA234EFB3}" type="presParOf" srcId="{11A8A1F7-310C-4AF3-A619-3E868F34BA75}" destId="{5D0006ED-81E3-4D2A-89C8-BA7FFBF18041}" srcOrd="2" destOrd="0" presId="urn:microsoft.com/office/officeart/2016/7/layout/VerticalDownArrowProcess"/>
    <dgm:cxn modelId="{785BCCD0-186E-4FF4-BE71-6B039698D75D}" type="presParOf" srcId="{5D0006ED-81E3-4D2A-89C8-BA7FFBF18041}" destId="{AC533227-C7CD-43A7-A5B5-BD3E3504A6BB}" srcOrd="0" destOrd="0" presId="urn:microsoft.com/office/officeart/2016/7/layout/VerticalDownArrowProcess"/>
    <dgm:cxn modelId="{7582D680-9873-4224-A351-D7920A5C3F49}" type="presParOf" srcId="{5D0006ED-81E3-4D2A-89C8-BA7FFBF18041}" destId="{4517EAA9-70CD-426F-956C-E03A326FEE7C}" srcOrd="1" destOrd="0" presId="urn:microsoft.com/office/officeart/2016/7/layout/VerticalDownArrowProcess"/>
    <dgm:cxn modelId="{C4B136FA-18B4-44BF-A961-2B599D6CD298}" type="presParOf" srcId="{5D0006ED-81E3-4D2A-89C8-BA7FFBF18041}" destId="{106B592F-A302-43C7-8B41-FB766ED32CEF}" srcOrd="2" destOrd="0" presId="urn:microsoft.com/office/officeart/2016/7/layout/VerticalDownArrowProcess"/>
    <dgm:cxn modelId="{94D85812-B02C-45AE-BDCD-5EF2C00C256B}" type="presParOf" srcId="{11A8A1F7-310C-4AF3-A619-3E868F34BA75}" destId="{CB6F6BBD-FA27-46FD-903E-84E1616AF7EA}" srcOrd="3" destOrd="0" presId="urn:microsoft.com/office/officeart/2016/7/layout/VerticalDownArrowProcess"/>
    <dgm:cxn modelId="{D1D472BC-C329-4D7B-B54C-54EAE97114DD}" type="presParOf" srcId="{11A8A1F7-310C-4AF3-A619-3E868F34BA75}" destId="{A55E5CBE-E8EC-498C-A979-5B85F488CB24}" srcOrd="4" destOrd="0" presId="urn:microsoft.com/office/officeart/2016/7/layout/VerticalDownArrowProcess"/>
    <dgm:cxn modelId="{125EDE07-EAF7-44B8-8BA6-B47083AAB6F7}" type="presParOf" srcId="{A55E5CBE-E8EC-498C-A979-5B85F488CB24}" destId="{DDD79CB9-DAF3-4CB1-8DA7-B5F26935814C}" srcOrd="0" destOrd="0" presId="urn:microsoft.com/office/officeart/2016/7/layout/VerticalDownArrowProcess"/>
    <dgm:cxn modelId="{EBD0CE91-0335-43CA-87AA-68889F5DEB01}" type="presParOf" srcId="{A55E5CBE-E8EC-498C-A979-5B85F488CB24}" destId="{AACB04A4-8BF3-4B63-B56B-C0F4DE501C98}" srcOrd="1" destOrd="0" presId="urn:microsoft.com/office/officeart/2016/7/layout/VerticalDownArrowProcess"/>
    <dgm:cxn modelId="{C79A8CCA-72D9-4A88-A94B-E567FA4AFD1D}" type="presParOf" srcId="{A55E5CBE-E8EC-498C-A979-5B85F488CB24}" destId="{EB35EF8D-173A-407E-B256-5A8FB81F4CDF}" srcOrd="2" destOrd="0" presId="urn:microsoft.com/office/officeart/2016/7/layout/VerticalDownArrowProcess"/>
    <dgm:cxn modelId="{B84EBB8C-00D2-4B0F-B3B7-D1BDBAFF1724}" type="presParOf" srcId="{11A8A1F7-310C-4AF3-A619-3E868F34BA75}" destId="{262B73CF-ABCF-4157-A713-C357EEA2F920}" srcOrd="5" destOrd="0" presId="urn:microsoft.com/office/officeart/2016/7/layout/VerticalDownArrowProcess"/>
    <dgm:cxn modelId="{B868F793-AD23-48D1-8E61-1A470CF21DBE}" type="presParOf" srcId="{11A8A1F7-310C-4AF3-A619-3E868F34BA75}" destId="{102469AD-FEA4-456C-972B-D8A5186F33D2}" srcOrd="6" destOrd="0" presId="urn:microsoft.com/office/officeart/2016/7/layout/VerticalDownArrowProcess"/>
    <dgm:cxn modelId="{7F91DE05-5C7B-4AED-B752-B45E0AFAD3E3}" type="presParOf" srcId="{102469AD-FEA4-456C-972B-D8A5186F33D2}" destId="{EAEDFDA7-6DE4-4B70-B82A-426F381AACD1}" srcOrd="0" destOrd="0" presId="urn:microsoft.com/office/officeart/2016/7/layout/VerticalDownArrowProcess"/>
    <dgm:cxn modelId="{0EE68C23-4295-41A4-BD15-51ED7B1568C7}" type="presParOf" srcId="{102469AD-FEA4-456C-972B-D8A5186F33D2}" destId="{A5B58AC8-12BE-4382-981F-60CEE4A34778}" srcOrd="1" destOrd="0" presId="urn:microsoft.com/office/officeart/2016/7/layout/VerticalDownArrowProcess"/>
    <dgm:cxn modelId="{D21BDB6E-24CC-40A3-A7FF-95C5B9642883}" type="presParOf" srcId="{102469AD-FEA4-456C-972B-D8A5186F33D2}" destId="{B9C1E054-163D-44D8-A504-CF2E6638DE8F}" srcOrd="2" destOrd="0" presId="urn:microsoft.com/office/officeart/2016/7/layout/VerticalDownArrowProcess"/>
    <dgm:cxn modelId="{F8F7A237-F6EE-44CB-8E82-5C8B0F8CE67F}" type="presParOf" srcId="{11A8A1F7-310C-4AF3-A619-3E868F34BA75}" destId="{83226A67-FCE7-4752-86B0-9A006EEA2C15}" srcOrd="7" destOrd="0" presId="urn:microsoft.com/office/officeart/2016/7/layout/VerticalDownArrowProcess"/>
    <dgm:cxn modelId="{A09B04FC-C43A-4634-9700-860921309F8C}" type="presParOf" srcId="{11A8A1F7-310C-4AF3-A619-3E868F34BA75}" destId="{4F5891C5-54BA-4222-8697-6F56FBD4F6ED}" srcOrd="8" destOrd="0" presId="urn:microsoft.com/office/officeart/2016/7/layout/VerticalDownArrowProcess"/>
    <dgm:cxn modelId="{208E7F2A-F8E3-48CD-94B1-D4DBCE8CAA68}" type="presParOf" srcId="{4F5891C5-54BA-4222-8697-6F56FBD4F6ED}" destId="{03C6D3F2-AACA-4EF8-90D6-4D1968B93FA4}" srcOrd="0" destOrd="0" presId="urn:microsoft.com/office/officeart/2016/7/layout/VerticalDownArrowProcess"/>
    <dgm:cxn modelId="{1F6D9AEC-9237-4089-88B9-509CCD33CFBC}" type="presParOf" srcId="{4F5891C5-54BA-4222-8697-6F56FBD4F6ED}" destId="{345FF31C-97CC-40B8-BCE4-A02D9105D765}" srcOrd="1" destOrd="0" presId="urn:microsoft.com/office/officeart/2016/7/layout/VerticalDownArrowProcess"/>
    <dgm:cxn modelId="{7255979C-56E9-4B07-9986-939731EDAB3F}" type="presParOf" srcId="{4F5891C5-54BA-4222-8697-6F56FBD4F6ED}" destId="{2A3226B4-27E8-4173-A3D7-0DAD9F456C97}" srcOrd="2" destOrd="0" presId="urn:microsoft.com/office/officeart/2016/7/layout/VerticalDownArrowProcess"/>
    <dgm:cxn modelId="{913E5BA3-5831-4334-A135-4E0BF011CED8}" type="presParOf" srcId="{11A8A1F7-310C-4AF3-A619-3E868F34BA75}" destId="{57CB05EE-B31E-49ED-B6C9-204C3863C4A4}" srcOrd="9" destOrd="0" presId="urn:microsoft.com/office/officeart/2016/7/layout/VerticalDownArrowProcess"/>
    <dgm:cxn modelId="{B83AF4A2-71E4-4F04-80EB-C5DE804F88E1}" type="presParOf" srcId="{11A8A1F7-310C-4AF3-A619-3E868F34BA75}" destId="{D6431A4C-CE7B-4365-A417-738CCBCBCD3D}" srcOrd="10" destOrd="0" presId="urn:microsoft.com/office/officeart/2016/7/layout/VerticalDownArrowProcess"/>
    <dgm:cxn modelId="{52D60936-AD8C-4B20-87C2-A7CE3D8315A6}" type="presParOf" srcId="{D6431A4C-CE7B-4365-A417-738CCBCBCD3D}" destId="{43730F9C-1DFF-4C48-B991-0A6BFEB5C15F}" srcOrd="0" destOrd="0" presId="urn:microsoft.com/office/officeart/2016/7/layout/VerticalDownArrowProcess"/>
    <dgm:cxn modelId="{A63C0175-21D7-47FD-985F-CD77B4A63C14}" type="presParOf" srcId="{D6431A4C-CE7B-4365-A417-738CCBCBCD3D}" destId="{8A74EC44-68B4-40CD-8D90-EFEA10704FBF}" srcOrd="1" destOrd="0" presId="urn:microsoft.com/office/officeart/2016/7/layout/VerticalDownArrowProcess"/>
    <dgm:cxn modelId="{134F7932-A757-43EF-8C63-737B704E6952}" type="presParOf" srcId="{D6431A4C-CE7B-4365-A417-738CCBCBCD3D}" destId="{F62AC0CE-2CA9-4A3E-BCFB-B197A4D23EF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A049D-95F6-4D28-B312-DD03A1B2D0C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NGSS survey</a:t>
          </a:r>
          <a:endParaRPr lang="en-US" sz="3200" kern="1200"/>
        </a:p>
      </dsp:txBody>
      <dsp:txXfrm>
        <a:off x="0" y="39687"/>
        <a:ext cx="3286125" cy="1971675"/>
      </dsp:txXfrm>
    </dsp:sp>
    <dsp:sp modelId="{961B58AA-4575-4347-A22E-5794993C326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Equity survey</a:t>
          </a:r>
          <a:endParaRPr lang="en-US" sz="3200" kern="1200"/>
        </a:p>
      </dsp:txBody>
      <dsp:txXfrm>
        <a:off x="3614737" y="39687"/>
        <a:ext cx="3286125" cy="1971675"/>
      </dsp:txXfrm>
    </dsp:sp>
    <dsp:sp modelId="{1BF02550-38F3-4430-9AEA-0D5F95C4E4E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Leadership survey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Calibri Light" panose="020F0302020204030204"/>
            </a:rPr>
            <a:t>DSCs only</a:t>
          </a:r>
        </a:p>
      </dsp:txBody>
      <dsp:txXfrm>
        <a:off x="7229475" y="39687"/>
        <a:ext cx="3286125" cy="1971675"/>
      </dsp:txXfrm>
    </dsp:sp>
    <dsp:sp modelId="{C6983995-6902-46B6-A7A9-E8E28197AAC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Pre-program interview</a:t>
          </a:r>
        </a:p>
      </dsp:txBody>
      <dsp:txXfrm>
        <a:off x="1807368" y="2339975"/>
        <a:ext cx="3286125" cy="1971675"/>
      </dsp:txXfrm>
    </dsp:sp>
    <dsp:sp modelId="{26F2CF34-6083-4393-9F9A-FF1F9C04D0F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 Light" panose="020F0302020204030204"/>
            </a:rPr>
            <a:t>Classroom and Professional Learning Interview 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D14BF-0841-4DDD-82C4-B123918E75F8}">
      <dsp:nvSpPr>
        <dsp:cNvPr id="0" name=""/>
        <dsp:cNvSpPr/>
      </dsp:nvSpPr>
      <dsp:spPr>
        <a:xfrm>
          <a:off x="0" y="4891047"/>
          <a:ext cx="1725215" cy="6419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7" tIns="99568" rIns="122697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Focus Groups or Review of Documents</a:t>
          </a:r>
        </a:p>
      </dsp:txBody>
      <dsp:txXfrm>
        <a:off x="0" y="4891047"/>
        <a:ext cx="1725215" cy="641947"/>
      </dsp:txXfrm>
    </dsp:sp>
    <dsp:sp modelId="{0982B72A-DC7E-4B41-9004-B7FCC0EBD34D}">
      <dsp:nvSpPr>
        <dsp:cNvPr id="0" name=""/>
        <dsp:cNvSpPr/>
      </dsp:nvSpPr>
      <dsp:spPr>
        <a:xfrm>
          <a:off x="1725215" y="4891047"/>
          <a:ext cx="5175646" cy="6419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7" tIns="177800" rIns="104987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Examination of emerging ideas and review of summaries or studies</a:t>
          </a:r>
        </a:p>
      </dsp:txBody>
      <dsp:txXfrm>
        <a:off x="1725215" y="4891047"/>
        <a:ext cx="5175646" cy="641947"/>
      </dsp:txXfrm>
    </dsp:sp>
    <dsp:sp modelId="{4517EAA9-70CD-426F-956C-E03A326FEE7C}">
      <dsp:nvSpPr>
        <dsp:cNvPr id="0" name=""/>
        <dsp:cNvSpPr/>
      </dsp:nvSpPr>
      <dsp:spPr>
        <a:xfrm rot="10800000">
          <a:off x="0" y="3913361"/>
          <a:ext cx="1725215" cy="9873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80000"/>
            <a:hueOff val="141911"/>
            <a:satOff val="-7969"/>
            <a:lumOff val="6872"/>
            <a:alphaOff val="0"/>
          </a:schemeClr>
        </a:solidFill>
        <a:ln w="25400" cap="flat" cmpd="sng" algn="ctr">
          <a:solidFill>
            <a:schemeClr val="accent1">
              <a:shade val="80000"/>
              <a:hueOff val="141911"/>
              <a:satOff val="-7969"/>
              <a:lumOff val="6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7" tIns="99568" rIns="122697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After school year</a:t>
          </a:r>
        </a:p>
      </dsp:txBody>
      <dsp:txXfrm rot="-10800000">
        <a:off x="0" y="3913361"/>
        <a:ext cx="1725215" cy="641754"/>
      </dsp:txXfrm>
    </dsp:sp>
    <dsp:sp modelId="{106B592F-A302-43C7-8B41-FB766ED32CEF}">
      <dsp:nvSpPr>
        <dsp:cNvPr id="0" name=""/>
        <dsp:cNvSpPr/>
      </dsp:nvSpPr>
      <dsp:spPr>
        <a:xfrm>
          <a:off x="1725215" y="3913361"/>
          <a:ext cx="5175646" cy="641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7" tIns="177800" rIns="104987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Post interview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Surveys – Equity, Leadership, NGSS</a:t>
          </a:r>
        </a:p>
      </dsp:txBody>
      <dsp:txXfrm>
        <a:off x="1725215" y="3913361"/>
        <a:ext cx="5175646" cy="641754"/>
      </dsp:txXfrm>
    </dsp:sp>
    <dsp:sp modelId="{AACB04A4-8BF3-4B63-B56B-C0F4DE501C98}">
      <dsp:nvSpPr>
        <dsp:cNvPr id="0" name=""/>
        <dsp:cNvSpPr/>
      </dsp:nvSpPr>
      <dsp:spPr>
        <a:xfrm rot="10800000">
          <a:off x="0" y="2935675"/>
          <a:ext cx="1725215" cy="9873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80000"/>
            <a:hueOff val="283823"/>
            <a:satOff val="-15938"/>
            <a:lumOff val="13744"/>
            <a:alphaOff val="0"/>
          </a:schemeClr>
        </a:solidFill>
        <a:ln w="25400" cap="flat" cmpd="sng" algn="ctr">
          <a:solidFill>
            <a:schemeClr val="accent1">
              <a:shade val="80000"/>
              <a:hueOff val="283823"/>
              <a:satOff val="-15938"/>
              <a:lumOff val="13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7" tIns="99568" rIns="122697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Spring</a:t>
          </a:r>
          <a:endParaRPr lang="en-US" sz="1400" kern="1200" dirty="0"/>
        </a:p>
      </dsp:txBody>
      <dsp:txXfrm rot="-10800000">
        <a:off x="0" y="2935675"/>
        <a:ext cx="1725215" cy="641754"/>
      </dsp:txXfrm>
    </dsp:sp>
    <dsp:sp modelId="{EB35EF8D-173A-407E-B256-5A8FB81F4CDF}">
      <dsp:nvSpPr>
        <dsp:cNvPr id="0" name=""/>
        <dsp:cNvSpPr/>
      </dsp:nvSpPr>
      <dsp:spPr>
        <a:xfrm>
          <a:off x="1725215" y="2935675"/>
          <a:ext cx="5175646" cy="641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7" tIns="177800" rIns="104987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Professional learning or Classroom interview</a:t>
          </a:r>
          <a:endParaRPr lang="en-US" sz="1400" kern="1200" dirty="0">
            <a:latin typeface="Calibri Light" panose="020F0302020204030204"/>
          </a:endParaRPr>
        </a:p>
      </dsp:txBody>
      <dsp:txXfrm>
        <a:off x="1725215" y="2935675"/>
        <a:ext cx="5175646" cy="641754"/>
      </dsp:txXfrm>
    </dsp:sp>
    <dsp:sp modelId="{A5B58AC8-12BE-4382-981F-60CEE4A34778}">
      <dsp:nvSpPr>
        <dsp:cNvPr id="0" name=""/>
        <dsp:cNvSpPr/>
      </dsp:nvSpPr>
      <dsp:spPr>
        <a:xfrm rot="10800000">
          <a:off x="0" y="1957989"/>
          <a:ext cx="1725215" cy="9873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80000"/>
            <a:hueOff val="425734"/>
            <a:satOff val="-23906"/>
            <a:lumOff val="20617"/>
            <a:alphaOff val="0"/>
          </a:schemeClr>
        </a:solidFill>
        <a:ln w="25400" cap="flat" cmpd="sng" algn="ctr">
          <a:solidFill>
            <a:schemeClr val="accent1">
              <a:shade val="80000"/>
              <a:hueOff val="425734"/>
              <a:satOff val="-23906"/>
              <a:lumOff val="20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7" tIns="99568" rIns="122697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Spring</a:t>
          </a:r>
          <a:endParaRPr lang="en-US" sz="1400" kern="1200" dirty="0"/>
        </a:p>
      </dsp:txBody>
      <dsp:txXfrm rot="-10800000">
        <a:off x="0" y="1957989"/>
        <a:ext cx="1725215" cy="641754"/>
      </dsp:txXfrm>
    </dsp:sp>
    <dsp:sp modelId="{B9C1E054-163D-44D8-A504-CF2E6638DE8F}">
      <dsp:nvSpPr>
        <dsp:cNvPr id="0" name=""/>
        <dsp:cNvSpPr/>
      </dsp:nvSpPr>
      <dsp:spPr>
        <a:xfrm>
          <a:off x="1725215" y="1957989"/>
          <a:ext cx="5175646" cy="641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7" tIns="177800" rIns="104987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Professional learning or Classroom interview</a:t>
          </a:r>
          <a:endParaRPr lang="en-US" sz="1400" kern="1200" dirty="0">
            <a:latin typeface="Calibri Light" panose="020F0302020204030204"/>
          </a:endParaRPr>
        </a:p>
      </dsp:txBody>
      <dsp:txXfrm>
        <a:off x="1725215" y="1957989"/>
        <a:ext cx="5175646" cy="641754"/>
      </dsp:txXfrm>
    </dsp:sp>
    <dsp:sp modelId="{345FF31C-97CC-40B8-BCE4-A02D9105D765}">
      <dsp:nvSpPr>
        <dsp:cNvPr id="0" name=""/>
        <dsp:cNvSpPr/>
      </dsp:nvSpPr>
      <dsp:spPr>
        <a:xfrm rot="10800000">
          <a:off x="0" y="980304"/>
          <a:ext cx="1725215" cy="9873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80000"/>
            <a:hueOff val="567645"/>
            <a:satOff val="-31875"/>
            <a:lumOff val="27489"/>
            <a:alphaOff val="0"/>
          </a:schemeClr>
        </a:solidFill>
        <a:ln w="25400" cap="flat" cmpd="sng" algn="ctr">
          <a:solidFill>
            <a:schemeClr val="accent1">
              <a:shade val="80000"/>
              <a:hueOff val="567645"/>
              <a:satOff val="-31875"/>
              <a:lumOff val="27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7" tIns="99568" rIns="122697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Fall </a:t>
          </a:r>
          <a:endParaRPr lang="en-US" sz="1400" kern="1200" dirty="0"/>
        </a:p>
      </dsp:txBody>
      <dsp:txXfrm rot="-10800000">
        <a:off x="0" y="980304"/>
        <a:ext cx="1725215" cy="641754"/>
      </dsp:txXfrm>
    </dsp:sp>
    <dsp:sp modelId="{2A3226B4-27E8-4173-A3D7-0DAD9F456C97}">
      <dsp:nvSpPr>
        <dsp:cNvPr id="0" name=""/>
        <dsp:cNvSpPr/>
      </dsp:nvSpPr>
      <dsp:spPr>
        <a:xfrm>
          <a:off x="1725215" y="980304"/>
          <a:ext cx="5175646" cy="641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7" tIns="177800" rIns="104987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Professional learning or Classroom interview</a:t>
          </a:r>
        </a:p>
      </dsp:txBody>
      <dsp:txXfrm>
        <a:off x="1725215" y="980304"/>
        <a:ext cx="5175646" cy="641754"/>
      </dsp:txXfrm>
    </dsp:sp>
    <dsp:sp modelId="{8A74EC44-68B4-40CD-8D90-EFEA10704FBF}">
      <dsp:nvSpPr>
        <dsp:cNvPr id="0" name=""/>
        <dsp:cNvSpPr/>
      </dsp:nvSpPr>
      <dsp:spPr>
        <a:xfrm rot="10800000">
          <a:off x="0" y="2618"/>
          <a:ext cx="1725215" cy="9873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25400" cap="flat" cmpd="sng" algn="ctr">
          <a:solidFill>
            <a:schemeClr val="accent1">
              <a:shade val="80000"/>
              <a:hueOff val="709557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7" tIns="99568" rIns="122697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Before the start of school</a:t>
          </a:r>
          <a:endParaRPr lang="en-US" sz="1400" kern="1200" dirty="0"/>
        </a:p>
      </dsp:txBody>
      <dsp:txXfrm rot="-10800000">
        <a:off x="0" y="2618"/>
        <a:ext cx="1725215" cy="641754"/>
      </dsp:txXfrm>
    </dsp:sp>
    <dsp:sp modelId="{F62AC0CE-2CA9-4A3E-BCFB-B197A4D23EFD}">
      <dsp:nvSpPr>
        <dsp:cNvPr id="0" name=""/>
        <dsp:cNvSpPr/>
      </dsp:nvSpPr>
      <dsp:spPr>
        <a:xfrm>
          <a:off x="1725215" y="2618"/>
          <a:ext cx="5175646" cy="641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7" tIns="177800" rIns="104987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Interview 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Surveys – Equity, Leadership, NGSS </a:t>
          </a:r>
        </a:p>
      </dsp:txBody>
      <dsp:txXfrm>
        <a:off x="1725215" y="2618"/>
        <a:ext cx="5175646" cy="641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7f5adb0b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77f5adb0b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77f5adb0b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7f5adb0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77f5adb0b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77f5adb0b5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7f5adb0b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77f5adb0b5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77f5adb0b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Reminder of the project</a:t>
            </a:r>
            <a:endParaRPr/>
          </a:p>
        </p:txBody>
      </p:sp>
      <p:sp>
        <p:nvSpPr>
          <p:cNvPr id="203" name="Google Shape;20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Revise the classroom interview and Professional Learning protocol</a:t>
            </a:r>
          </a:p>
          <a:p>
            <a:r>
              <a:rPr lang="en-US">
                <a:cs typeface="Calibri"/>
              </a:rPr>
              <a:t>Set up a site that is housing all of the data – we have way to code the data  for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220CE-6FB4-4208-8458-B961A0AC1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7f5adb0b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77f5adb0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7f5adb0b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77f5adb0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Reminder of the project</a:t>
            </a: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220CE-6FB4-4208-8458-B961A0AC1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DSCs providing feedback on each section of module </a:t>
            </a:r>
          </a:p>
          <a:p>
            <a:r>
              <a:rPr lang="en-US"/>
              <a:t>External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220CE-6FB4-4208-8458-B961A0AC1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0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7f5adb0b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77f5adb0b5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77f5adb0b5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6ef14b36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6ef14b361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86ef14b361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94EF"/>
              </a:buClr>
              <a:buSzPts val="2000"/>
              <a:buFont typeface="Gill Sans"/>
              <a:buNone/>
              <a:defRPr sz="2000" b="0"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E9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E94E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chemeClr val="dk1"/>
              </a:buClr>
            </a:pPr>
            <a:r>
              <a:rPr lang="en-US" dirty="0"/>
              <a:t>Science Coordinators Advancing a Framework For Outstanding Leadership Development (SCAFFOLD)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dirty="0"/>
              <a:t>Brooke A. Whitworth, Julie A. </a:t>
            </a:r>
            <a:r>
              <a:rPr lang="en-US" dirty="0" err="1"/>
              <a:t>Luft</a:t>
            </a:r>
            <a:endParaRPr dirty="0"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868" y="3647597"/>
            <a:ext cx="2730224" cy="240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0656" y="3647597"/>
            <a:ext cx="2337911" cy="234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1B60CBD-8B8A-2842-BD1D-57193C2D0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140" y="3772235"/>
            <a:ext cx="3657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7f5adb0b5_0_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EQUITABLE 3D INSTRUCTION</a:t>
            </a:r>
            <a:endParaRPr/>
          </a:p>
        </p:txBody>
      </p:sp>
      <p:sp>
        <p:nvSpPr>
          <p:cNvPr id="306" name="Google Shape;306;g77f5adb0b5_0_1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401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 sz="2200"/>
              <a:t>Signature Artifact: Design of Professional Learning Program around Equitable 3D Instruction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Introduction to Module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What is 3D teaching? 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does 3D teaching differ from traditional instruction?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can phenomena drive instruction? 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do students learn?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do we address racial and gender equity when teaching science? 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do we address cultural differences when teaching science?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do we assess student learning in the midst of equitable 3D instruction? 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How do we analyze student data to inform equitable 3D science instruction?</a:t>
            </a:r>
            <a:endParaRPr sz="2200"/>
          </a:p>
          <a:p>
            <a:pPr marL="457200" lvl="0" indent="-3591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6"/>
              <a:buChar char="◼"/>
            </a:pPr>
            <a:r>
              <a:rPr lang="en-US" sz="2200"/>
              <a:t>Conclusion of Module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None/>
            </a:pP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7f5adb0b5_0_2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COHERENT CURRICULUM</a:t>
            </a:r>
            <a:endParaRPr/>
          </a:p>
        </p:txBody>
      </p:sp>
      <p:sp>
        <p:nvSpPr>
          <p:cNvPr id="313" name="Google Shape;313;g77f5adb0b5_0_20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 sz="2200"/>
              <a:t>Signature Artifact: Curriculum Map and Evaluation of Sample Curriculum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Introduction to Module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makes good curriculum?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are the different orientations to curriculum?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How does curriculum support learning of diverse learners?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How do we identify good curriculum and/or instructional resources?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How do we ensure curricular coherence? How do we design curriculum?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Conclusion to Module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f5adb0b5_0_2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PROFESSIONAL LEARNING</a:t>
            </a:r>
            <a:endParaRPr/>
          </a:p>
        </p:txBody>
      </p:sp>
      <p:sp>
        <p:nvSpPr>
          <p:cNvPr id="320" name="Google Shape;320;g77f5adb0b5_0_26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 sz="2200"/>
              <a:t>Signature Artifact: Design of a Professional Learning Program and it’s Evaluation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Introduction to Module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is the role of professional learning in teacher growth?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How do we support teacher learning?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makes professional learning programs good?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makes professional learning programs good for all teachers?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makes for a good professional learning facilitator?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How do we evaluate a professional learning program?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What is the future of good professional learning programs?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/>
              <a:t>Conclusion to Module 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31AE-640A-44A3-B9F0-1166A355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SCAFFOLD Participants 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D53EB0-D775-4B60-9058-AC317CD4A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14589"/>
              </p:ext>
            </p:extLst>
          </p:nvPr>
        </p:nvGraphicFramePr>
        <p:xfrm>
          <a:off x="581193" y="2667000"/>
          <a:ext cx="10921830" cy="2316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3107">
                  <a:extLst>
                    <a:ext uri="{9D8B030D-6E8A-4147-A177-3AD203B41FA5}">
                      <a16:colId xmlns:a16="http://schemas.microsoft.com/office/drawing/2014/main" val="1481872766"/>
                    </a:ext>
                  </a:extLst>
                </a:gridCol>
                <a:gridCol w="3168114">
                  <a:extLst>
                    <a:ext uri="{9D8B030D-6E8A-4147-A177-3AD203B41FA5}">
                      <a16:colId xmlns:a16="http://schemas.microsoft.com/office/drawing/2014/main" val="861038741"/>
                    </a:ext>
                  </a:extLst>
                </a:gridCol>
                <a:gridCol w="3640609">
                  <a:extLst>
                    <a:ext uri="{9D8B030D-6E8A-4147-A177-3AD203B41FA5}">
                      <a16:colId xmlns:a16="http://schemas.microsoft.com/office/drawing/2014/main" val="2672139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119" marR="8711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DSCs</a:t>
                      </a:r>
                      <a:endParaRPr lang="en-US" dirty="0"/>
                    </a:p>
                  </a:txBody>
                  <a:tcPr marL="87119" marR="8711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Teachers </a:t>
                      </a:r>
                    </a:p>
                  </a:txBody>
                  <a:tcPr marL="87119" marR="8711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dirty="0"/>
                        <a:t>SCAFFOLD PD DSCs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24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40148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Business as Usual DSCs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74311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Teachers no DSCs 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412314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59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THEORY OF ACTION: RESEARCH</a:t>
            </a:r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l="7515" t="11192" r="10253" b="15696"/>
          <a:stretch/>
        </p:blipFill>
        <p:spPr>
          <a:xfrm>
            <a:off x="2623775" y="1893195"/>
            <a:ext cx="7563414" cy="4788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0"/>
          <p:cNvCxnSpPr/>
          <p:nvPr/>
        </p:nvCxnSpPr>
        <p:spPr>
          <a:xfrm>
            <a:off x="9367176" y="3249800"/>
            <a:ext cx="0" cy="3347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30"/>
          <p:cNvCxnSpPr>
            <a:stCxn id="207" idx="2"/>
          </p:cNvCxnSpPr>
          <p:nvPr/>
        </p:nvCxnSpPr>
        <p:spPr>
          <a:xfrm>
            <a:off x="4051132" y="2327413"/>
            <a:ext cx="39000" cy="125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30"/>
          <p:cNvCxnSpPr>
            <a:stCxn id="209" idx="2"/>
          </p:cNvCxnSpPr>
          <p:nvPr/>
        </p:nvCxnSpPr>
        <p:spPr>
          <a:xfrm>
            <a:off x="2653260" y="2327413"/>
            <a:ext cx="23400" cy="132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30"/>
          <p:cNvCxnSpPr/>
          <p:nvPr/>
        </p:nvCxnSpPr>
        <p:spPr>
          <a:xfrm>
            <a:off x="1207899" y="2316268"/>
            <a:ext cx="31910" cy="13327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30"/>
          <p:cNvSpPr/>
          <p:nvPr/>
        </p:nvSpPr>
        <p:spPr>
          <a:xfrm>
            <a:off x="533400" y="3362317"/>
            <a:ext cx="4890162" cy="10898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1         Fall 2020- Spring 2021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777675" y="1113128"/>
            <a:ext cx="1047833" cy="1214285"/>
          </a:xfrm>
          <a:prstGeom prst="rect">
            <a:avLst/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Face-to-Face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hours</a:t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9396" y="1152144"/>
            <a:ext cx="1103472" cy="117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716" y="1160211"/>
            <a:ext cx="1085088" cy="1167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533400" y="631371"/>
            <a:ext cx="10591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SCAFFOLD PROJECT: Data Collection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936317" y="2492120"/>
            <a:ext cx="3265715" cy="742891"/>
          </a:xfrm>
          <a:prstGeom prst="homePlate">
            <a:avLst>
              <a:gd name="adj" fmla="val 50000"/>
            </a:avLst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On-line Programming – 45 hours</a:t>
            </a: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2157654" y="1200415"/>
            <a:ext cx="10381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Face-to-Face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hours</a:t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3499396" y="1200415"/>
            <a:ext cx="110347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Face-to-Face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hours</a:t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4255933" y="2579928"/>
            <a:ext cx="1004868" cy="828872"/>
          </a:xfrm>
          <a:prstGeom prst="ellipse">
            <a:avLst/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NSTA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30"/>
          <p:cNvCxnSpPr/>
          <p:nvPr/>
        </p:nvCxnSpPr>
        <p:spPr>
          <a:xfrm>
            <a:off x="4620184" y="3361379"/>
            <a:ext cx="21732" cy="24566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9" name="Google Shape;21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2020" y="2468441"/>
            <a:ext cx="1030313" cy="85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/>
          <p:nvPr/>
        </p:nvSpPr>
        <p:spPr>
          <a:xfrm>
            <a:off x="5697866" y="2358327"/>
            <a:ext cx="2862943" cy="995639"/>
          </a:xfrm>
          <a:prstGeom prst="homePlate">
            <a:avLst>
              <a:gd name="adj" fmla="val 50000"/>
            </a:avLst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PDP with Teachers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5695144" y="3285137"/>
            <a:ext cx="4890162" cy="10898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2           Fall 202</a:t>
            </a:r>
            <a:r>
              <a:rPr lang="en-US" b="1">
                <a:solidFill>
                  <a:schemeClr val="lt1"/>
                </a:solidFill>
              </a:rPr>
              <a:t>1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Spring 202</a:t>
            </a:r>
            <a:r>
              <a:rPr lang="en-US" b="1">
                <a:solidFill>
                  <a:schemeClr val="lt1"/>
                </a:solidFill>
              </a:rPr>
              <a:t>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513217" y="4917609"/>
            <a:ext cx="1359993" cy="1199791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 of DSCs &amp; Teachers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1983573" y="4900517"/>
            <a:ext cx="1176753" cy="1160775"/>
          </a:xfrm>
          <a:prstGeom prst="ellipse">
            <a:avLst/>
          </a:prstGeom>
          <a:solidFill>
            <a:srgbClr val="F2F2F2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 of DSCs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3381729" y="4937413"/>
            <a:ext cx="1370888" cy="119979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 of DSCs &amp; Teachers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5761010" y="4861501"/>
            <a:ext cx="1359993" cy="1199791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 of DSCs &amp; Teachers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7321353" y="4876510"/>
            <a:ext cx="1176753" cy="1160775"/>
          </a:xfrm>
          <a:prstGeom prst="ellipse">
            <a:avLst/>
          </a:prstGeom>
          <a:solidFill>
            <a:srgbClr val="F2F2F2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 of DSCs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8918099" y="4900517"/>
            <a:ext cx="1370888" cy="1199790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 of DSCs &amp; Teachers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359590" y="4260455"/>
            <a:ext cx="676324" cy="616055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1174640" y="4290001"/>
            <a:ext cx="2914891" cy="5789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Artifact Collection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4831805" y="4245635"/>
            <a:ext cx="1064237" cy="870353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 &amp; Focus Group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9638756" y="4290001"/>
            <a:ext cx="1300463" cy="647411"/>
          </a:xfrm>
          <a:prstGeom prst="ellipse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 &amp; Focus Group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6452285" y="4271472"/>
            <a:ext cx="2914891" cy="57899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Artifact Collection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231821" y="6166010"/>
            <a:ext cx="1641389" cy="616409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of NGSS &amp; Leadership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5596731" y="6166010"/>
            <a:ext cx="1641390" cy="616409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of NGSS &amp; Leadership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9378595" y="6184378"/>
            <a:ext cx="1641389" cy="616409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 of NGSS &amp; Leadership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B8B5-A4A5-4CFF-B0F5-97115E19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Surveys and Interviews 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2E986022-6FC1-4C0C-B215-EBCECBF7B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2519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290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DFAC-82AB-47EA-87EC-12591DADF6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567" y="637381"/>
            <a:ext cx="4697259" cy="5583238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Calibri Light"/>
              </a:rPr>
              <a:t>Year 1 </a:t>
            </a:r>
            <a:br>
              <a:rPr lang="en-US" sz="4800" dirty="0">
                <a:solidFill>
                  <a:schemeClr val="tx1"/>
                </a:solidFill>
                <a:cs typeface="Calibri Light"/>
              </a:rPr>
            </a:br>
            <a:r>
              <a:rPr lang="en-US" sz="4800" dirty="0">
                <a:solidFill>
                  <a:schemeClr val="tx1"/>
                </a:solidFill>
                <a:cs typeface="Calibri Light"/>
              </a:rPr>
              <a:t>Data Collection</a:t>
            </a:r>
            <a:br>
              <a:rPr lang="en-US" sz="4800" dirty="0">
                <a:solidFill>
                  <a:schemeClr val="tx1"/>
                </a:solidFill>
                <a:cs typeface="Calibri Light"/>
              </a:rPr>
            </a:br>
            <a:r>
              <a:rPr lang="en-US" sz="4800" dirty="0">
                <a:solidFill>
                  <a:schemeClr val="tx1"/>
                </a:solidFill>
                <a:cs typeface="Calibri Light"/>
              </a:rPr>
              <a:t>Completed 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6523A713-A43A-46C9-865D-B9AEA65A17C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6020202"/>
              </p:ext>
            </p:extLst>
          </p:nvPr>
        </p:nvGraphicFramePr>
        <p:xfrm>
          <a:off x="4777570" y="854292"/>
          <a:ext cx="6900862" cy="553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08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 txBox="1">
            <a:spLocks noGrp="1"/>
          </p:cNvSpPr>
          <p:nvPr>
            <p:ph type="title"/>
          </p:nvPr>
        </p:nvSpPr>
        <p:spPr>
          <a:xfrm>
            <a:off x="581192" y="851855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dirty="0"/>
              <a:t>For questions, please contact Brooke A. Whitworth at </a:t>
            </a:r>
            <a:r>
              <a:rPr lang="en-US" dirty="0" err="1"/>
              <a:t>bwhitwo@clemson.edu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18C2A-F6D8-FC4C-87AF-9649FF1D0650}"/>
              </a:ext>
            </a:extLst>
          </p:cNvPr>
          <p:cNvSpPr txBox="1"/>
          <p:nvPr/>
        </p:nvSpPr>
        <p:spPr>
          <a:xfrm>
            <a:off x="581192" y="4321480"/>
            <a:ext cx="109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project is funded by the National Science Foundation, </a:t>
            </a:r>
            <a:r>
              <a:rPr lang="en-US"/>
              <a:t>grant #1908431. </a:t>
            </a:r>
            <a:r>
              <a:rPr lang="en-US" dirty="0"/>
              <a:t>Any opinions, findings, and conclusions or recommendations expressed in these materials are those of the author(s) and do not necessarily reflect the views of the National Science Foundation.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RESEARCH QUESTIONS </a:t>
            </a: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en-US" sz="2400"/>
              <a:t>How, if at all, does the SCAFFOLD PD program impact the knowledge, practices and work of the DSCs (e.g., implementation of PD programing in their districts, work with science teachers)?</a:t>
            </a:r>
            <a:endParaRPr/>
          </a:p>
          <a:p>
            <a:pPr marL="123444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 sz="240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en-US" sz="2400"/>
              <a:t>How, if at all, do DSCs (in the SCAFFOLD program and the business as usual program) impact the practice of science teachers (e.g., their use of 3D instruction, equitable instruction)?</a:t>
            </a:r>
            <a:endParaRPr sz="24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7f5adb0b5_0_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CONCEPTUAL FRAMEWORK</a:t>
            </a:r>
            <a:endParaRPr/>
          </a:p>
        </p:txBody>
      </p:sp>
      <p:pic>
        <p:nvPicPr>
          <p:cNvPr id="260" name="Google Shape;260;g77f5adb0b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600" y="2167724"/>
            <a:ext cx="10602700" cy="352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77f5adb0b5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856" y="1097854"/>
            <a:ext cx="10135673" cy="56220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77f5adb0b5_0_5"/>
          <p:cNvSpPr txBox="1">
            <a:spLocks noGrp="1"/>
          </p:cNvSpPr>
          <p:nvPr>
            <p:ph type="title" idx="4294967295"/>
          </p:nvPr>
        </p:nvSpPr>
        <p:spPr>
          <a:xfrm>
            <a:off x="581200" y="702154"/>
            <a:ext cx="110295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accent1"/>
                </a:solidFill>
              </a:rPr>
              <a:t>THEORY OF ACTION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"/>
          <p:cNvCxnSpPr>
            <a:stCxn id="123" idx="2"/>
          </p:cNvCxnSpPr>
          <p:nvPr/>
        </p:nvCxnSpPr>
        <p:spPr>
          <a:xfrm>
            <a:off x="4051132" y="2725048"/>
            <a:ext cx="20100" cy="154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2"/>
          <p:cNvCxnSpPr>
            <a:stCxn id="125" idx="2"/>
          </p:cNvCxnSpPr>
          <p:nvPr/>
        </p:nvCxnSpPr>
        <p:spPr>
          <a:xfrm>
            <a:off x="2662452" y="2764971"/>
            <a:ext cx="15300" cy="150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2"/>
          <p:cNvCxnSpPr>
            <a:stCxn id="127" idx="2"/>
          </p:cNvCxnSpPr>
          <p:nvPr/>
        </p:nvCxnSpPr>
        <p:spPr>
          <a:xfrm>
            <a:off x="1307650" y="2699250"/>
            <a:ext cx="67800" cy="1568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"/>
          <p:cNvSpPr/>
          <p:nvPr/>
        </p:nvSpPr>
        <p:spPr>
          <a:xfrm>
            <a:off x="750723" y="4020980"/>
            <a:ext cx="4890162" cy="10898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1         Fall 2020- Spring 2021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709750" y="1197150"/>
            <a:ext cx="1195800" cy="1502100"/>
          </a:xfrm>
          <a:prstGeom prst="rect">
            <a:avLst/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Virtual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6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hours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Principles of Effective PD &amp; Change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9396" y="1152144"/>
            <a:ext cx="1103472" cy="157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716" y="1160211"/>
            <a:ext cx="1103472" cy="160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533400" y="631371"/>
            <a:ext cx="10591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SCAFFOLD PROJECT: PD Component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902353" y="2954179"/>
            <a:ext cx="3265715" cy="995639"/>
          </a:xfrm>
          <a:prstGeom prst="homePlate">
            <a:avLst>
              <a:gd name="adj" fmla="val 50000"/>
            </a:avLst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Programming – 45 hours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Equitable 3D Teaching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Learning in Science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Coherent Curriculum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157650" y="1200425"/>
            <a:ext cx="939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hours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SEPs and Equity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3461821" y="1200425"/>
            <a:ext cx="116718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6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hours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CCCs and Assessment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4274703" y="2992014"/>
            <a:ext cx="1004868" cy="828872"/>
          </a:xfrm>
          <a:prstGeom prst="ellipse">
            <a:avLst/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NSTA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>
            <a:off x="4666589" y="3820886"/>
            <a:ext cx="0" cy="4463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843" y="2954179"/>
            <a:ext cx="1030313" cy="85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/>
          <p:nvPr/>
        </p:nvSpPr>
        <p:spPr>
          <a:xfrm>
            <a:off x="6074229" y="2898829"/>
            <a:ext cx="2862943" cy="995639"/>
          </a:xfrm>
          <a:prstGeom prst="homePlate">
            <a:avLst>
              <a:gd name="adj" fmla="val 50000"/>
            </a:avLst>
          </a:prstGeom>
          <a:solidFill>
            <a:srgbClr val="C4E2FC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Monthly Follow-ups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"/>
          <p:cNvCxnSpPr/>
          <p:nvPr/>
        </p:nvCxnSpPr>
        <p:spPr>
          <a:xfrm>
            <a:off x="9565161" y="3820886"/>
            <a:ext cx="0" cy="4463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"/>
          <p:cNvSpPr/>
          <p:nvPr/>
        </p:nvSpPr>
        <p:spPr>
          <a:xfrm>
            <a:off x="5823466" y="4020980"/>
            <a:ext cx="4890162" cy="10898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2           Fall 2021- Spring 202</a:t>
            </a:r>
            <a:r>
              <a:rPr lang="en-US" b="1">
                <a:solidFill>
                  <a:schemeClr val="lt1"/>
                </a:solidFill>
              </a:rPr>
              <a:t>2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E7D3-E699-400B-A7FF-C3ED7703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35" y="378287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Year 1 Core PD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1A20-96A4-4512-9FE0-2099D2D17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30" y="1954060"/>
            <a:ext cx="10381740" cy="42763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cs typeface="Calibri"/>
              </a:rPr>
              <a:t>September/October – </a:t>
            </a:r>
            <a:r>
              <a:rPr lang="en-US" sz="2000" b="1" dirty="0">
                <a:cs typeface="Calibri"/>
              </a:rPr>
              <a:t>Core Module 1 </a:t>
            </a:r>
            <a:r>
              <a:rPr lang="en-US" sz="2000" dirty="0">
                <a:cs typeface="Calibri"/>
              </a:rPr>
              <a:t>(3 days/6 hours) – Leadership Simulation</a:t>
            </a:r>
          </a:p>
          <a:p>
            <a:r>
              <a:rPr lang="en-US" sz="2000" dirty="0">
                <a:cs typeface="Calibri"/>
              </a:rPr>
              <a:t>November – Introduction to developing strategic plans (2 hours)</a:t>
            </a:r>
          </a:p>
          <a:p>
            <a:r>
              <a:rPr lang="en-US" sz="2000" dirty="0">
                <a:cs typeface="Calibri"/>
              </a:rPr>
              <a:t>December – Refining the vision and developing goals (2 hours)</a:t>
            </a:r>
          </a:p>
          <a:p>
            <a:r>
              <a:rPr lang="en-US" sz="2000" dirty="0">
                <a:ea typeface="+mn-lt"/>
                <a:cs typeface="+mn-lt"/>
              </a:rPr>
              <a:t>January – </a:t>
            </a:r>
            <a:r>
              <a:rPr lang="en-US" sz="2000" b="1" dirty="0">
                <a:ea typeface="+mn-lt"/>
                <a:cs typeface="+mn-lt"/>
              </a:rPr>
              <a:t>Core Module 2 </a:t>
            </a:r>
            <a:r>
              <a:rPr lang="en-US" sz="2000" dirty="0">
                <a:ea typeface="+mn-lt"/>
                <a:cs typeface="+mn-lt"/>
              </a:rPr>
              <a:t>(3 days/6 hours) – Science &amp; Engineering Practices &amp; Equity</a:t>
            </a:r>
          </a:p>
          <a:p>
            <a:r>
              <a:rPr lang="en-US" sz="2000" dirty="0">
                <a:ea typeface="+mn-lt"/>
                <a:cs typeface="+mn-lt"/>
              </a:rPr>
              <a:t>February – Refining goals and developing a plan (2 hours)</a:t>
            </a:r>
          </a:p>
          <a:p>
            <a:r>
              <a:rPr lang="en-US" sz="2000" dirty="0">
                <a:ea typeface="+mn-lt"/>
                <a:cs typeface="+mn-lt"/>
              </a:rPr>
              <a:t>March – Refining the plan and evaluation (2 hours)</a:t>
            </a:r>
          </a:p>
          <a:p>
            <a:r>
              <a:rPr lang="en-US" sz="2000" dirty="0">
                <a:ea typeface="+mn-lt"/>
                <a:cs typeface="+mn-lt"/>
              </a:rPr>
              <a:t>April – </a:t>
            </a:r>
            <a:r>
              <a:rPr lang="en-US" sz="2000" b="1" dirty="0">
                <a:ea typeface="+mn-lt"/>
                <a:cs typeface="+mn-lt"/>
              </a:rPr>
              <a:t>Core Module 3 </a:t>
            </a:r>
            <a:r>
              <a:rPr lang="en-US" sz="2000" dirty="0">
                <a:ea typeface="+mn-lt"/>
                <a:cs typeface="+mn-lt"/>
              </a:rPr>
              <a:t>(3 days/6 hours) – Cross cutting practices, Assessment, and Strategic Plan Feedback</a:t>
            </a:r>
          </a:p>
          <a:p>
            <a:r>
              <a:rPr lang="en-US" sz="2000" dirty="0">
                <a:ea typeface="+mn-lt"/>
                <a:cs typeface="+mn-lt"/>
              </a:rPr>
              <a:t>May – Reflecting on game, modules, strategic plans, &amp; year (2 hours)</a:t>
            </a:r>
          </a:p>
          <a:p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         There was required time outside of class, approximately 4 hours a month. 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70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E7D3-E699-400B-A7FF-C3ED7703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1158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Differentiated On-line Modules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319CE-EBA9-4E00-BA6A-49CB6F8C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8740" y="1751966"/>
            <a:ext cx="5004377" cy="576262"/>
          </a:xfrm>
        </p:spPr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1A20-96A4-4512-9FE0-2099D2D1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943" y="2328228"/>
            <a:ext cx="4895056" cy="38439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Differentiated Modules: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3D Equitable Science Instruction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Coherent Curriculum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Professional Learning Programs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Optional Module: </a:t>
            </a:r>
          </a:p>
          <a:p>
            <a:pPr lvl="1"/>
            <a:r>
              <a:rPr lang="en-US" sz="2000" dirty="0">
                <a:cs typeface="Calibri"/>
              </a:rPr>
              <a:t>Instructional Technology &amp; Online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65F8A1-56DB-440F-93E7-275856127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51966"/>
            <a:ext cx="5655275" cy="576262"/>
          </a:xfrm>
        </p:spPr>
        <p:txBody>
          <a:bodyPr/>
          <a:lstStyle/>
          <a:p>
            <a:r>
              <a:rPr lang="en-US" dirty="0"/>
              <a:t>Equity Emphasis Within the Modules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E86DB-6EAE-4965-99FF-D8F7BC681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328228"/>
            <a:ext cx="5141272" cy="41475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>
                <a:cs typeface="Calibri"/>
              </a:rPr>
              <a:t>3D Equitable Science Instruction:</a:t>
            </a:r>
          </a:p>
          <a:p>
            <a:pPr lvl="1"/>
            <a:r>
              <a:rPr lang="en-US" sz="8000" dirty="0">
                <a:ea typeface="+mn-lt"/>
                <a:cs typeface="+mn-lt"/>
              </a:rPr>
              <a:t>Racial and gender equity</a:t>
            </a:r>
          </a:p>
          <a:p>
            <a:pPr lvl="1"/>
            <a:r>
              <a:rPr lang="en-US" sz="8000" dirty="0">
                <a:ea typeface="+mn-lt"/>
                <a:cs typeface="+mn-lt"/>
              </a:rPr>
              <a:t>Cultural differences</a:t>
            </a:r>
          </a:p>
          <a:p>
            <a:pPr marL="0" indent="0">
              <a:buNone/>
            </a:pPr>
            <a:r>
              <a:rPr lang="en-US" sz="8000" dirty="0">
                <a:cs typeface="Calibri"/>
              </a:rPr>
              <a:t>Coherent Curriculum:</a:t>
            </a:r>
          </a:p>
          <a:p>
            <a:pPr lvl="1"/>
            <a:r>
              <a:rPr lang="en-US" sz="8000" dirty="0">
                <a:cs typeface="Calibri"/>
              </a:rPr>
              <a:t>Orientations of curriculum – hidden and explicit curriculum</a:t>
            </a:r>
          </a:p>
          <a:p>
            <a:pPr lvl="1"/>
            <a:r>
              <a:rPr lang="en-US" sz="8000" dirty="0">
                <a:cs typeface="Calibri"/>
              </a:rPr>
              <a:t>Supporting diversity through curriculum</a:t>
            </a:r>
          </a:p>
          <a:p>
            <a:pPr marL="0" indent="0">
              <a:buNone/>
            </a:pPr>
            <a:r>
              <a:rPr lang="en-US" sz="8000" dirty="0">
                <a:cs typeface="Calibri"/>
              </a:rPr>
              <a:t>Professional Learning Programs:</a:t>
            </a:r>
          </a:p>
          <a:p>
            <a:pPr lvl="1"/>
            <a:r>
              <a:rPr lang="en-US" sz="8000" dirty="0">
                <a:cs typeface="Calibri"/>
              </a:rPr>
              <a:t>Differentiation of Teacher Professional Learning</a:t>
            </a:r>
          </a:p>
          <a:p>
            <a:pPr lvl="1"/>
            <a:r>
              <a:rPr lang="en-US" sz="8000" dirty="0">
                <a:cs typeface="Calibri"/>
              </a:rPr>
              <a:t>Coaching for Equity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2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7f5adb0b5_0_3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COMMON FEATURES OF MODULES</a:t>
            </a:r>
            <a:endParaRPr/>
          </a:p>
        </p:txBody>
      </p:sp>
      <p:sp>
        <p:nvSpPr>
          <p:cNvPr id="287" name="Google Shape;287;g77f5adb0b5_0_32"/>
          <p:cNvSpPr txBox="1">
            <a:spLocks noGrp="1"/>
          </p:cNvSpPr>
          <p:nvPr>
            <p:ph type="body" idx="1"/>
          </p:nvPr>
        </p:nvSpPr>
        <p:spPr>
          <a:xfrm>
            <a:off x="581200" y="2180501"/>
            <a:ext cx="11029500" cy="4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Module Pre-assessment determined what modules they completed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Signature Artifacts 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Introduction to Modules 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Includes video, learning goals, and outcomes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Submission of initial signature artifact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Release Conditions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Each section of a module has release conditions to complete before moving on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As part of the release conditions, DSCs are asked to revisit their signature artifact for the module to determine what additions and/or changes need to be made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 Conclusion to Modules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Includes video, review of learning goals, and outcomes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◼"/>
            </a:pPr>
            <a:r>
              <a:rPr lang="en-US" sz="2200" dirty="0"/>
              <a:t>Submission of finalized signature artifact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6ef14b361_2_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MODULE INTERIOR: What is the role of professional learning in teacher growth?</a:t>
            </a:r>
            <a:endParaRPr/>
          </a:p>
        </p:txBody>
      </p:sp>
      <p:sp>
        <p:nvSpPr>
          <p:cNvPr id="294" name="Google Shape;294;g86ef14b361_2_0"/>
          <p:cNvSpPr txBox="1">
            <a:spLocks noGrp="1"/>
          </p:cNvSpPr>
          <p:nvPr>
            <p:ph type="body" idx="1"/>
          </p:nvPr>
        </p:nvSpPr>
        <p:spPr>
          <a:xfrm>
            <a:off x="581200" y="2658500"/>
            <a:ext cx="5422500" cy="8598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1. Introduction slide: Question, Overview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2. True/False questions to engage learner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22860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6ef14b361_2_0"/>
          <p:cNvSpPr txBox="1">
            <a:spLocks noGrp="1"/>
          </p:cNvSpPr>
          <p:nvPr>
            <p:ph type="body" idx="2"/>
          </p:nvPr>
        </p:nvSpPr>
        <p:spPr>
          <a:xfrm>
            <a:off x="6188425" y="2072425"/>
            <a:ext cx="5783100" cy="37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4. Reflection Questions on reading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5. Read: Chart the stages of teacher development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6. Conclusion slide: Question, Goals, Overview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7. </a:t>
            </a:r>
            <a:r>
              <a:rPr lang="en-US" sz="2200" b="1"/>
              <a:t>Release Condition:</a:t>
            </a:r>
            <a:r>
              <a:rPr lang="en-US" sz="2200"/>
              <a:t> Select the five statements that best represent the landscape of supporting teacher learning</a:t>
            </a: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g86ef14b361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20" y="2735795"/>
            <a:ext cx="5626475" cy="16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86ef14b361_2_0"/>
          <p:cNvSpPr txBox="1">
            <a:spLocks noGrp="1"/>
          </p:cNvSpPr>
          <p:nvPr>
            <p:ph type="body" idx="1"/>
          </p:nvPr>
        </p:nvSpPr>
        <p:spPr>
          <a:xfrm>
            <a:off x="581200" y="4458950"/>
            <a:ext cx="5422500" cy="8598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3. Read: The K-12 Science Teaching Workforce </a:t>
            </a:r>
            <a:endParaRPr/>
          </a:p>
        </p:txBody>
      </p:sp>
      <p:pic>
        <p:nvPicPr>
          <p:cNvPr id="298" name="Google Shape;298;g86ef14b361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5349" y="2735800"/>
            <a:ext cx="3815349" cy="2549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86ef14b361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3600" y="5285687"/>
            <a:ext cx="3815350" cy="153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7F7F7F"/>
      </a:accent2>
      <a:accent3>
        <a:srgbClr val="0BD0D9"/>
      </a:accent3>
      <a:accent4>
        <a:srgbClr val="C00000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1114</Words>
  <Application>Microsoft Macintosh PowerPoint</Application>
  <PresentationFormat>Widescreen</PresentationFormat>
  <Paragraphs>203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Gill Sans</vt:lpstr>
      <vt:lpstr>Noto Sans Symbols</vt:lpstr>
      <vt:lpstr>Calibri</vt:lpstr>
      <vt:lpstr>Arial</vt:lpstr>
      <vt:lpstr>Calibri Light</vt:lpstr>
      <vt:lpstr>Dividend</vt:lpstr>
      <vt:lpstr>Science Coordinators Advancing a Framework For Outstanding Leadership Development (SCAFFOLD) </vt:lpstr>
      <vt:lpstr>RESEARCH QUESTIONS </vt:lpstr>
      <vt:lpstr>CONCEPTUAL FRAMEWORK</vt:lpstr>
      <vt:lpstr>THEORY OF ACTION</vt:lpstr>
      <vt:lpstr>PowerPoint Presentation</vt:lpstr>
      <vt:lpstr>Year 1 Core PD Program </vt:lpstr>
      <vt:lpstr>Differentiated On-line Modules</vt:lpstr>
      <vt:lpstr>COMMON FEATURES OF MODULES</vt:lpstr>
      <vt:lpstr>EXAMPLE OF MODULE INTERIOR: What is the role of professional learning in teacher growth?</vt:lpstr>
      <vt:lpstr>EQUITABLE 3D INSTRUCTION</vt:lpstr>
      <vt:lpstr>COHERENT CURRICULUM</vt:lpstr>
      <vt:lpstr>PROFESSIONAL LEARNING</vt:lpstr>
      <vt:lpstr>SCAFFOLD Participants  </vt:lpstr>
      <vt:lpstr>THEORY OF ACTION: RESEARCH</vt:lpstr>
      <vt:lpstr>PowerPoint Presentation</vt:lpstr>
      <vt:lpstr>Surveys and Interviews </vt:lpstr>
      <vt:lpstr>Year 1  Data Collection Completed </vt:lpstr>
      <vt:lpstr>For questions, please contact Brooke A. Whitworth at bwhitwo@clemson.edu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Coordinators Advancing a Framework For Outstanding Leadership Development (SCAFFOLD) </dc:title>
  <dc:creator>Julie Anne Luft</dc:creator>
  <cp:lastModifiedBy>Brooke A. Whitworth</cp:lastModifiedBy>
  <cp:revision>5</cp:revision>
  <dcterms:created xsi:type="dcterms:W3CDTF">2020-05-11T15:32:16Z</dcterms:created>
  <dcterms:modified xsi:type="dcterms:W3CDTF">2021-06-11T23:50:46Z</dcterms:modified>
</cp:coreProperties>
</file>