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7" r:id="rId3"/>
    <p:sldId id="288" r:id="rId4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toel" initials="Cfs" lastIdx="2" clrIdx="0"/>
  <p:cmAuthor id="1" name="Connie Kubo Della-Piana" initials="ckpd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/>
          <a:lstStyle>
            <a:lvl1pPr algn="r">
              <a:defRPr sz="1200"/>
            </a:lvl1pPr>
          </a:lstStyle>
          <a:p>
            <a:fld id="{0E7F709D-DBA0-488E-8FE8-AAF6D10B74FB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6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 anchor="b"/>
          <a:lstStyle>
            <a:lvl1pPr algn="r">
              <a:defRPr sz="1200"/>
            </a:lvl1pPr>
          </a:lstStyle>
          <a:p>
            <a:fld id="{BE246602-1D12-4B2A-98F1-3D3F63C7E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/>
          <a:lstStyle>
            <a:lvl1pPr algn="r">
              <a:defRPr sz="1200"/>
            </a:lvl1pPr>
          </a:lstStyle>
          <a:p>
            <a:fld id="{F346E960-7B91-40F1-84E3-602CC838B288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3" tIns="46672" rIns="93343" bIns="466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2"/>
            <a:ext cx="5621020" cy="4190524"/>
          </a:xfrm>
          <a:prstGeom prst="rect">
            <a:avLst/>
          </a:prstGeom>
        </p:spPr>
        <p:txBody>
          <a:bodyPr vert="horz" lIns="93343" tIns="46672" rIns="93343" bIns="466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1" y="8845046"/>
            <a:ext cx="3044719" cy="465614"/>
          </a:xfrm>
          <a:prstGeom prst="rect">
            <a:avLst/>
          </a:prstGeom>
        </p:spPr>
        <p:txBody>
          <a:bodyPr vert="horz" lIns="93343" tIns="46672" rIns="93343" bIns="46672" rtlCol="0" anchor="b"/>
          <a:lstStyle>
            <a:lvl1pPr algn="r">
              <a:defRPr sz="1200"/>
            </a:lvl1pPr>
          </a:lstStyle>
          <a:p>
            <a:fld id="{86078D13-B9B8-404D-AA89-C22717CE45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7422-AA95-439C-BE31-5E58455D3CE5}" type="datetimeFigureOut">
              <a:rPr lang="en-US" smtClean="0"/>
              <a:pPr/>
              <a:t>12/01/2010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15F7A-393F-4C33-8B18-F993D42BA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0/nsf10615/nsf10615.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86000"/>
            <a:ext cx="64008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PRIME 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 Cross-Directorate Program in Education and Human Resources administered by the Division of Research on Learning (DRL)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National Science Foundation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i="1" dirty="0" smtClean="0">
                <a:solidFill>
                  <a:srgbClr val="FF0000"/>
                </a:solidFill>
                <a:hlinkClick r:id="rId3"/>
              </a:rPr>
              <a:t>http://www.nsf.gov/pubs/2010/nsf10615/nsf10615.pdf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endParaRPr lang="en-US" sz="2800" i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Due Date via </a:t>
            </a:r>
            <a:r>
              <a:rPr lang="en-US" sz="2800" b="1" dirty="0" err="1" smtClean="0">
                <a:solidFill>
                  <a:schemeClr val="tx1"/>
                </a:solidFill>
              </a:rPr>
              <a:t>FastLane</a:t>
            </a:r>
            <a:r>
              <a:rPr lang="en-US" sz="2800" b="1" dirty="0" smtClean="0">
                <a:solidFill>
                  <a:schemeClr val="tx1"/>
                </a:solidFill>
              </a:rPr>
              <a:t>:  January 05, 2011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815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Promoting Research and Innovation in Methodologies for Evaluation (PRIME) Solicitation  NSF 10-615 </a:t>
            </a:r>
            <a:endParaRPr lang="en-US" sz="3600" b="1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0"/>
          <a:ext cx="9144000" cy="771525"/>
        </p:xfrm>
        <a:graphic>
          <a:graphicData uri="http://schemas.openxmlformats.org/presentationml/2006/ole">
            <p:oleObj spid="_x0000_s1026" name="Photo Editor Photo" r:id="rId4" imgW="11298227" imgH="952633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PRIME Goal and Rationale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219200"/>
            <a:ext cx="8305800" cy="51054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6000" dirty="0" smtClean="0"/>
              <a:t>The </a:t>
            </a:r>
            <a:r>
              <a:rPr lang="en-US" sz="6000" b="1" dirty="0" smtClean="0"/>
              <a:t>primary</a:t>
            </a:r>
            <a:r>
              <a:rPr lang="en-US" sz="6000" dirty="0" smtClean="0"/>
              <a:t> goal of PRIME program is to support the development, demonstration, and validation of innovative new methodologies and approaches to the evaluation of STEM education programs.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51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6000" b="1" noProof="0" dirty="0" smtClean="0"/>
              <a:t>Rationale</a:t>
            </a:r>
            <a:r>
              <a:rPr lang="en-US" sz="6000" noProof="0" dirty="0" smtClean="0"/>
              <a:t> for PRIME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000" noProof="0" dirty="0" smtClean="0"/>
              <a:t>New developments in STEM education,  cutting-edge educational research, and workforce development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Pressures</a:t>
            </a:r>
            <a:r>
              <a:rPr kumimoji="0" lang="en-US" sz="6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accountability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000" baseline="0" noProof="0" dirty="0" smtClean="0"/>
              <a:t>Challenges</a:t>
            </a:r>
            <a:r>
              <a:rPr lang="en-US" sz="6000" noProof="0" dirty="0" smtClean="0"/>
              <a:t> to develop innovative evaluation approaches, questions, theories, methodologies, measures, analytic tools and reporting formats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000" dirty="0" smtClean="0"/>
              <a:t>Opportunities to creatively address issues of national importance in STEM education and new and enduring issues in evaluation</a:t>
            </a:r>
            <a:endParaRPr lang="en-US" sz="60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5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Proposal Types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Exploratory Projects: small scale proof of concept or feasibility studies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$250,000 for two years</a:t>
            </a:r>
          </a:p>
          <a:p>
            <a:r>
              <a:rPr lang="en-US" sz="2800" dirty="0" smtClean="0"/>
              <a:t>Full-Scale Projects: investigate pressing issues facing the field, develop innovative methods, translate evaluation approaches from other fields</a:t>
            </a:r>
          </a:p>
          <a:p>
            <a:pPr>
              <a:buNone/>
            </a:pPr>
            <a:r>
              <a:rPr lang="en-US" sz="2800" dirty="0" smtClean="0"/>
              <a:t>	$800,000 for three years</a:t>
            </a:r>
          </a:p>
          <a:p>
            <a:r>
              <a:rPr lang="en-US" sz="2800" dirty="0" smtClean="0"/>
              <a:t>Workshops, conferences, RAPID, EAGER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70C0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155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Photo Editor Photo</vt:lpstr>
      <vt:lpstr>Promoting Research and Innovation in Methodologies for Evaluation (PRIME) Solicitation  NSF 10-615 </vt:lpstr>
      <vt:lpstr>Slide 2</vt:lpstr>
      <vt:lpstr>Proposal Types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Webinar:  Promoting Research and Innovation in Methodologies for Evaluation (PRIME) Solicitation  NSF 10-615 </dc:title>
  <dc:creator>lthursto</dc:creator>
  <cp:lastModifiedBy>Janice Earle</cp:lastModifiedBy>
  <cp:revision>93</cp:revision>
  <dcterms:created xsi:type="dcterms:W3CDTF">2010-10-08T13:20:06Z</dcterms:created>
  <dcterms:modified xsi:type="dcterms:W3CDTF">2010-12-01T19:04:52Z</dcterms:modified>
</cp:coreProperties>
</file>