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43891200" cy="32918400"/>
  <p:notesSz cx="7315200" cy="9601200"/>
  <p:defaultTextStyle>
    <a:defPPr>
      <a:defRPr lang="en-US"/>
    </a:defPPr>
    <a:lvl1pPr algn="ctr" rtl="0" eaLnBrk="0" fontAlgn="base" hangingPunct="0">
      <a:spcBef>
        <a:spcPct val="0"/>
      </a:spcBef>
      <a:spcAft>
        <a:spcPct val="0"/>
      </a:spcAft>
      <a:defRPr sz="4800" kern="1200">
        <a:solidFill>
          <a:schemeClr val="bg1"/>
        </a:solidFill>
        <a:latin typeface="Arial Black" panose="020B0604020202020204" pitchFamily="34" charset="0"/>
        <a:ea typeface="ＭＳ Ｐゴシック" panose="020B0600070205080204" pitchFamily="34" charset="-128"/>
        <a:cs typeface="+mn-cs"/>
      </a:defRPr>
    </a:lvl1pPr>
    <a:lvl2pPr marL="457200" algn="ctr" rtl="0" eaLnBrk="0" fontAlgn="base" hangingPunct="0">
      <a:spcBef>
        <a:spcPct val="0"/>
      </a:spcBef>
      <a:spcAft>
        <a:spcPct val="0"/>
      </a:spcAft>
      <a:defRPr sz="4800" kern="1200">
        <a:solidFill>
          <a:schemeClr val="bg1"/>
        </a:solidFill>
        <a:latin typeface="Arial Black" panose="020B0604020202020204" pitchFamily="34" charset="0"/>
        <a:ea typeface="ＭＳ Ｐゴシック" panose="020B0600070205080204" pitchFamily="34" charset="-128"/>
        <a:cs typeface="+mn-cs"/>
      </a:defRPr>
    </a:lvl2pPr>
    <a:lvl3pPr marL="914400" algn="ctr" rtl="0" eaLnBrk="0" fontAlgn="base" hangingPunct="0">
      <a:spcBef>
        <a:spcPct val="0"/>
      </a:spcBef>
      <a:spcAft>
        <a:spcPct val="0"/>
      </a:spcAft>
      <a:defRPr sz="4800" kern="1200">
        <a:solidFill>
          <a:schemeClr val="bg1"/>
        </a:solidFill>
        <a:latin typeface="Arial Black" panose="020B0604020202020204" pitchFamily="34" charset="0"/>
        <a:ea typeface="ＭＳ Ｐゴシック" panose="020B0600070205080204" pitchFamily="34" charset="-128"/>
        <a:cs typeface="+mn-cs"/>
      </a:defRPr>
    </a:lvl3pPr>
    <a:lvl4pPr marL="1371600" algn="ctr" rtl="0" eaLnBrk="0" fontAlgn="base" hangingPunct="0">
      <a:spcBef>
        <a:spcPct val="0"/>
      </a:spcBef>
      <a:spcAft>
        <a:spcPct val="0"/>
      </a:spcAft>
      <a:defRPr sz="4800" kern="1200">
        <a:solidFill>
          <a:schemeClr val="bg1"/>
        </a:solidFill>
        <a:latin typeface="Arial Black" panose="020B0604020202020204" pitchFamily="34" charset="0"/>
        <a:ea typeface="ＭＳ Ｐゴシック" panose="020B0600070205080204" pitchFamily="34" charset="-128"/>
        <a:cs typeface="+mn-cs"/>
      </a:defRPr>
    </a:lvl4pPr>
    <a:lvl5pPr marL="1828800" algn="ctr" rtl="0" eaLnBrk="0" fontAlgn="base" hangingPunct="0">
      <a:spcBef>
        <a:spcPct val="0"/>
      </a:spcBef>
      <a:spcAft>
        <a:spcPct val="0"/>
      </a:spcAft>
      <a:defRPr sz="4800" kern="1200">
        <a:solidFill>
          <a:schemeClr val="bg1"/>
        </a:solidFill>
        <a:latin typeface="Arial Black" panose="020B0604020202020204" pitchFamily="34" charset="0"/>
        <a:ea typeface="ＭＳ Ｐゴシック" panose="020B0600070205080204" pitchFamily="34" charset="-128"/>
        <a:cs typeface="+mn-cs"/>
      </a:defRPr>
    </a:lvl5pPr>
    <a:lvl6pPr marL="2286000" algn="l" defTabSz="914400" rtl="0" eaLnBrk="1" latinLnBrk="0" hangingPunct="1">
      <a:defRPr sz="4800" kern="1200">
        <a:solidFill>
          <a:schemeClr val="bg1"/>
        </a:solidFill>
        <a:latin typeface="Arial Black" panose="020B0604020202020204" pitchFamily="34" charset="0"/>
        <a:ea typeface="ＭＳ Ｐゴシック" panose="020B0600070205080204" pitchFamily="34" charset="-128"/>
        <a:cs typeface="+mn-cs"/>
      </a:defRPr>
    </a:lvl6pPr>
    <a:lvl7pPr marL="2743200" algn="l" defTabSz="914400" rtl="0" eaLnBrk="1" latinLnBrk="0" hangingPunct="1">
      <a:defRPr sz="4800" kern="1200">
        <a:solidFill>
          <a:schemeClr val="bg1"/>
        </a:solidFill>
        <a:latin typeface="Arial Black" panose="020B0604020202020204" pitchFamily="34" charset="0"/>
        <a:ea typeface="ＭＳ Ｐゴシック" panose="020B0600070205080204" pitchFamily="34" charset="-128"/>
        <a:cs typeface="+mn-cs"/>
      </a:defRPr>
    </a:lvl7pPr>
    <a:lvl8pPr marL="3200400" algn="l" defTabSz="914400" rtl="0" eaLnBrk="1" latinLnBrk="0" hangingPunct="1">
      <a:defRPr sz="4800" kern="1200">
        <a:solidFill>
          <a:schemeClr val="bg1"/>
        </a:solidFill>
        <a:latin typeface="Arial Black" panose="020B0604020202020204" pitchFamily="34" charset="0"/>
        <a:ea typeface="ＭＳ Ｐゴシック" panose="020B0600070205080204" pitchFamily="34" charset="-128"/>
        <a:cs typeface="+mn-cs"/>
      </a:defRPr>
    </a:lvl8pPr>
    <a:lvl9pPr marL="3657600" algn="l" defTabSz="914400" rtl="0" eaLnBrk="1" latinLnBrk="0" hangingPunct="1">
      <a:defRPr sz="4800" kern="1200">
        <a:solidFill>
          <a:schemeClr val="bg1"/>
        </a:solidFill>
        <a:latin typeface="Arial Black"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parks, Anthony" initials="SA" lastIdx="5" clrIdx="0">
    <p:extLst>
      <p:ext uri="{19B8F6BF-5375-455C-9EA6-DF929625EA0E}">
        <p15:presenceInfo xmlns:p15="http://schemas.microsoft.com/office/powerpoint/2012/main" userId="S::asparks@smu.edu::9008d51a-a6de-46a2-a382-f8b00f9d2ba8" providerId="AD"/>
      </p:ext>
    </p:extLst>
  </p:cmAuthor>
  <p:cmAuthor id="2" name="Leanne Ketterlin Geller" initials="LG" lastIdx="15" clrIdx="1">
    <p:extLst>
      <p:ext uri="{19B8F6BF-5375-455C-9EA6-DF929625EA0E}">
        <p15:presenceInfo xmlns:p15="http://schemas.microsoft.com/office/powerpoint/2012/main" userId="vjEfqsdQMz+gnIPH1KsLQeMMVBBHIMBSfC94oiH6cWk=" providerId="None"/>
      </p:ext>
    </p:extLst>
  </p:cmAuthor>
  <p:cmAuthor id="3" name="McMurrer, Jennifer" initials="MJ" lastIdx="2" clrIdx="2">
    <p:extLst>
      <p:ext uri="{19B8F6BF-5375-455C-9EA6-DF929625EA0E}">
        <p15:presenceInfo xmlns:p15="http://schemas.microsoft.com/office/powerpoint/2012/main" userId="S::jmcmurrer@smu.edu::d5a10a2f-f999-4180-85d7-738fbd0d04f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24"/>
    <p:restoredTop sz="95073"/>
  </p:normalViewPr>
  <p:slideViewPr>
    <p:cSldViewPr>
      <p:cViewPr>
        <p:scale>
          <a:sx n="40" d="100"/>
          <a:sy n="40" d="100"/>
        </p:scale>
        <p:origin x="160" y="-2712"/>
      </p:cViewPr>
      <p:guideLst>
        <p:guide orient="horz" pos="10368"/>
        <p:guide pos="1382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9AD425-42FF-9947-9F57-6DA146343796}" type="doc">
      <dgm:prSet loTypeId="urn:microsoft.com/office/officeart/2005/8/layout/radial4" loCatId="" qsTypeId="urn:microsoft.com/office/officeart/2005/8/quickstyle/simple1" qsCatId="simple" csTypeId="urn:microsoft.com/office/officeart/2005/8/colors/accent1_2" csCatId="accent1" phldr="1"/>
      <dgm:spPr/>
      <dgm:t>
        <a:bodyPr/>
        <a:lstStyle/>
        <a:p>
          <a:endParaRPr lang="en-US"/>
        </a:p>
      </dgm:t>
    </dgm:pt>
    <dgm:pt modelId="{3CC881AC-FC9F-414A-A0D4-EE941AE1BBEA}">
      <dgm:prSet phldrT="[Text]"/>
      <dgm:spPr>
        <a:solidFill>
          <a:schemeClr val="accent2"/>
        </a:solidFill>
      </dgm:spPr>
      <dgm:t>
        <a:bodyPr/>
        <a:lstStyle/>
        <a:p>
          <a:r>
            <a:rPr lang="en-US" dirty="0"/>
            <a:t>Tools for the Virtual Think-Aloud Process</a:t>
          </a:r>
        </a:p>
      </dgm:t>
    </dgm:pt>
    <dgm:pt modelId="{0311F74A-5306-3D48-B730-9305EB8F807B}" type="parTrans" cxnId="{4C154561-1FBA-F448-A23A-E5EA479CBF3D}">
      <dgm:prSet/>
      <dgm:spPr/>
      <dgm:t>
        <a:bodyPr/>
        <a:lstStyle/>
        <a:p>
          <a:endParaRPr lang="en-US"/>
        </a:p>
      </dgm:t>
    </dgm:pt>
    <dgm:pt modelId="{9E56F5F2-CD37-6A48-AD89-FF106804C3EF}" type="sibTrans" cxnId="{4C154561-1FBA-F448-A23A-E5EA479CBF3D}">
      <dgm:prSet/>
      <dgm:spPr/>
      <dgm:t>
        <a:bodyPr/>
        <a:lstStyle/>
        <a:p>
          <a:endParaRPr lang="en-US"/>
        </a:p>
      </dgm:t>
    </dgm:pt>
    <dgm:pt modelId="{D68EE784-FCA3-A14F-A829-C014A35039D1}">
      <dgm:prSet phldrT="[Text]"/>
      <dgm:spPr/>
      <dgm:t>
        <a:bodyPr/>
        <a:lstStyle/>
        <a:p>
          <a:r>
            <a:rPr lang="en-US" dirty="0"/>
            <a:t>Mailed materials</a:t>
          </a:r>
        </a:p>
      </dgm:t>
    </dgm:pt>
    <dgm:pt modelId="{A8D4362D-6C05-614D-BF33-1E40FFB6FD30}" type="parTrans" cxnId="{29526A28-30A1-0948-90C9-3FC46B5AC824}">
      <dgm:prSet/>
      <dgm:spPr/>
      <dgm:t>
        <a:bodyPr/>
        <a:lstStyle/>
        <a:p>
          <a:endParaRPr lang="en-US"/>
        </a:p>
      </dgm:t>
    </dgm:pt>
    <dgm:pt modelId="{57EEEA0F-82CE-0B46-8F4B-8CD41D3556EC}" type="sibTrans" cxnId="{29526A28-30A1-0948-90C9-3FC46B5AC824}">
      <dgm:prSet/>
      <dgm:spPr/>
      <dgm:t>
        <a:bodyPr/>
        <a:lstStyle/>
        <a:p>
          <a:endParaRPr lang="en-US"/>
        </a:p>
      </dgm:t>
    </dgm:pt>
    <dgm:pt modelId="{5137B1C6-936F-644C-8A26-A07664018B1E}">
      <dgm:prSet phldrT="[Text]"/>
      <dgm:spPr/>
      <dgm:t>
        <a:bodyPr/>
        <a:lstStyle/>
        <a:p>
          <a:r>
            <a:rPr lang="en-US" dirty="0"/>
            <a:t>Zoom Features</a:t>
          </a:r>
        </a:p>
      </dgm:t>
    </dgm:pt>
    <dgm:pt modelId="{FAC050DC-B44B-3746-9430-971355AF8CE1}" type="parTrans" cxnId="{E296E77D-8C5D-154C-9B95-22768DCF0ACE}">
      <dgm:prSet/>
      <dgm:spPr/>
      <dgm:t>
        <a:bodyPr/>
        <a:lstStyle/>
        <a:p>
          <a:endParaRPr lang="en-US"/>
        </a:p>
      </dgm:t>
    </dgm:pt>
    <dgm:pt modelId="{D648052E-AB60-0A43-B0D5-795A2BFF0548}" type="sibTrans" cxnId="{E296E77D-8C5D-154C-9B95-22768DCF0ACE}">
      <dgm:prSet/>
      <dgm:spPr/>
      <dgm:t>
        <a:bodyPr/>
        <a:lstStyle/>
        <a:p>
          <a:endParaRPr lang="en-US"/>
        </a:p>
      </dgm:t>
    </dgm:pt>
    <dgm:pt modelId="{88872000-2109-CE47-B3A9-E03C98603566}">
      <dgm:prSet phldrT="[Text]"/>
      <dgm:spPr/>
      <dgm:t>
        <a:bodyPr/>
        <a:lstStyle/>
        <a:p>
          <a:r>
            <a:rPr lang="en-US" dirty="0"/>
            <a:t>Video instructions for virtual workspace</a:t>
          </a:r>
        </a:p>
      </dgm:t>
    </dgm:pt>
    <dgm:pt modelId="{6CAF9BF5-DE3F-FF4B-894D-C43C589BDFB9}" type="parTrans" cxnId="{436774DA-614B-D942-B2A9-0AC2292DD3F6}">
      <dgm:prSet/>
      <dgm:spPr/>
      <dgm:t>
        <a:bodyPr/>
        <a:lstStyle/>
        <a:p>
          <a:endParaRPr lang="en-US"/>
        </a:p>
      </dgm:t>
    </dgm:pt>
    <dgm:pt modelId="{EF58255A-78F1-EC49-84CD-9B9B1D51E3A9}" type="sibTrans" cxnId="{436774DA-614B-D942-B2A9-0AC2292DD3F6}">
      <dgm:prSet/>
      <dgm:spPr/>
      <dgm:t>
        <a:bodyPr/>
        <a:lstStyle/>
        <a:p>
          <a:endParaRPr lang="en-US"/>
        </a:p>
      </dgm:t>
    </dgm:pt>
    <dgm:pt modelId="{60408702-FE87-9243-A344-4B93FE354CA6}">
      <dgm:prSet phldrT="[Text]"/>
      <dgm:spPr/>
      <dgm:t>
        <a:bodyPr/>
        <a:lstStyle/>
        <a:p>
          <a:r>
            <a:rPr lang="en-US" dirty="0"/>
            <a:t>number line</a:t>
          </a:r>
        </a:p>
      </dgm:t>
    </dgm:pt>
    <dgm:pt modelId="{D928EC28-AF06-A541-BF0F-C3ECDFF01E24}" type="parTrans" cxnId="{99527D8F-E4E9-C247-8FC4-7C0F1924FAB8}">
      <dgm:prSet/>
      <dgm:spPr/>
      <dgm:t>
        <a:bodyPr/>
        <a:lstStyle/>
        <a:p>
          <a:endParaRPr lang="en-US"/>
        </a:p>
      </dgm:t>
    </dgm:pt>
    <dgm:pt modelId="{8405A155-E91D-0344-8851-AD3762A52979}" type="sibTrans" cxnId="{99527D8F-E4E9-C247-8FC4-7C0F1924FAB8}">
      <dgm:prSet/>
      <dgm:spPr/>
      <dgm:t>
        <a:bodyPr/>
        <a:lstStyle/>
        <a:p>
          <a:endParaRPr lang="en-US"/>
        </a:p>
      </dgm:t>
    </dgm:pt>
    <dgm:pt modelId="{ED05F6BC-C1F9-9245-AD09-BF1143981033}">
      <dgm:prSet phldrT="[Text]"/>
      <dgm:spPr/>
      <dgm:t>
        <a:bodyPr/>
        <a:lstStyle/>
        <a:p>
          <a:r>
            <a:rPr lang="en-US" dirty="0"/>
            <a:t>balance scales</a:t>
          </a:r>
        </a:p>
      </dgm:t>
    </dgm:pt>
    <dgm:pt modelId="{D2BB6D21-1B35-B34A-8776-AE2F4607E2EB}" type="parTrans" cxnId="{06BA6A3A-CF56-044A-8120-6184113CA493}">
      <dgm:prSet/>
      <dgm:spPr/>
      <dgm:t>
        <a:bodyPr/>
        <a:lstStyle/>
        <a:p>
          <a:endParaRPr lang="en-US"/>
        </a:p>
      </dgm:t>
    </dgm:pt>
    <dgm:pt modelId="{D95E53D1-32E7-A946-BDFD-4087626398F7}" type="sibTrans" cxnId="{06BA6A3A-CF56-044A-8120-6184113CA493}">
      <dgm:prSet/>
      <dgm:spPr/>
      <dgm:t>
        <a:bodyPr/>
        <a:lstStyle/>
        <a:p>
          <a:endParaRPr lang="en-US"/>
        </a:p>
      </dgm:t>
    </dgm:pt>
    <dgm:pt modelId="{13E51801-129B-0044-B8B5-DAB839717FA8}">
      <dgm:prSet phldrT="[Text]"/>
      <dgm:spPr/>
      <dgm:t>
        <a:bodyPr/>
        <a:lstStyle/>
        <a:p>
          <a:r>
            <a:rPr lang="en-US" dirty="0"/>
            <a:t>counters</a:t>
          </a:r>
        </a:p>
      </dgm:t>
    </dgm:pt>
    <dgm:pt modelId="{B310D612-D7A4-7E45-9BA3-B19DEF846CCE}" type="parTrans" cxnId="{182D7205-3B25-8446-B111-6E36CE8303D9}">
      <dgm:prSet/>
      <dgm:spPr/>
      <dgm:t>
        <a:bodyPr/>
        <a:lstStyle/>
        <a:p>
          <a:endParaRPr lang="en-US"/>
        </a:p>
      </dgm:t>
    </dgm:pt>
    <dgm:pt modelId="{D9AEA144-E312-8D42-ADDF-116E89A40D57}" type="sibTrans" cxnId="{182D7205-3B25-8446-B111-6E36CE8303D9}">
      <dgm:prSet/>
      <dgm:spPr/>
      <dgm:t>
        <a:bodyPr/>
        <a:lstStyle/>
        <a:p>
          <a:endParaRPr lang="en-US"/>
        </a:p>
      </dgm:t>
    </dgm:pt>
    <dgm:pt modelId="{04AD568D-E0D3-7C4E-A3C8-60224E648035}">
      <dgm:prSet phldrT="[Text]"/>
      <dgm:spPr/>
      <dgm:t>
        <a:bodyPr/>
        <a:lstStyle/>
        <a:p>
          <a:r>
            <a:rPr lang="en-US" dirty="0"/>
            <a:t>Unifix® cubes</a:t>
          </a:r>
        </a:p>
      </dgm:t>
    </dgm:pt>
    <dgm:pt modelId="{D47A2D36-7646-5C4C-B2C3-5020FBEE0840}" type="parTrans" cxnId="{A9B4313B-F403-E84C-B8E0-339E5E9C044E}">
      <dgm:prSet/>
      <dgm:spPr/>
      <dgm:t>
        <a:bodyPr/>
        <a:lstStyle/>
        <a:p>
          <a:endParaRPr lang="en-US"/>
        </a:p>
      </dgm:t>
    </dgm:pt>
    <dgm:pt modelId="{166ABC01-79E5-5E40-8C6D-E030983F7C83}" type="sibTrans" cxnId="{A9B4313B-F403-E84C-B8E0-339E5E9C044E}">
      <dgm:prSet/>
      <dgm:spPr/>
      <dgm:t>
        <a:bodyPr/>
        <a:lstStyle/>
        <a:p>
          <a:endParaRPr lang="en-US"/>
        </a:p>
      </dgm:t>
    </dgm:pt>
    <dgm:pt modelId="{D2E89A59-C79B-414E-81B8-A59AF80BA414}">
      <dgm:prSet phldrT="[Text]"/>
      <dgm:spPr/>
      <dgm:t>
        <a:bodyPr/>
        <a:lstStyle/>
        <a:p>
          <a:r>
            <a:rPr lang="en-US" dirty="0"/>
            <a:t>base 10 blocks</a:t>
          </a:r>
        </a:p>
      </dgm:t>
    </dgm:pt>
    <dgm:pt modelId="{E2924DB0-40E5-6946-A050-87D970F32FF2}" type="parTrans" cxnId="{A65E88A2-B728-8C4F-9E57-77D1CF43B0FC}">
      <dgm:prSet/>
      <dgm:spPr/>
      <dgm:t>
        <a:bodyPr/>
        <a:lstStyle/>
        <a:p>
          <a:endParaRPr lang="en-US"/>
        </a:p>
      </dgm:t>
    </dgm:pt>
    <dgm:pt modelId="{7A3EA6A8-E142-7A4F-B904-C46AB64F933D}" type="sibTrans" cxnId="{A65E88A2-B728-8C4F-9E57-77D1CF43B0FC}">
      <dgm:prSet/>
      <dgm:spPr/>
      <dgm:t>
        <a:bodyPr/>
        <a:lstStyle/>
        <a:p>
          <a:endParaRPr lang="en-US"/>
        </a:p>
      </dgm:t>
    </dgm:pt>
    <dgm:pt modelId="{1D4585EA-FC95-ED49-8DAD-DF9743213A2E}">
      <dgm:prSet phldrT="[Text]"/>
      <dgm:spPr/>
      <dgm:t>
        <a:bodyPr/>
        <a:lstStyle/>
        <a:p>
          <a:r>
            <a:rPr lang="en-US" dirty="0"/>
            <a:t>Pin</a:t>
          </a:r>
        </a:p>
      </dgm:t>
    </dgm:pt>
    <dgm:pt modelId="{1ED74A24-D04F-5F4F-8543-3D50EF909CCE}" type="parTrans" cxnId="{BFE08C2F-B855-0C4A-ABB2-5E87914FF7F3}">
      <dgm:prSet/>
      <dgm:spPr/>
      <dgm:t>
        <a:bodyPr/>
        <a:lstStyle/>
        <a:p>
          <a:endParaRPr lang="en-US"/>
        </a:p>
      </dgm:t>
    </dgm:pt>
    <dgm:pt modelId="{3B2D8CFF-2CF5-4E4E-8753-34FB380F2648}" type="sibTrans" cxnId="{BFE08C2F-B855-0C4A-ABB2-5E87914FF7F3}">
      <dgm:prSet/>
      <dgm:spPr/>
      <dgm:t>
        <a:bodyPr/>
        <a:lstStyle/>
        <a:p>
          <a:endParaRPr lang="en-US"/>
        </a:p>
      </dgm:t>
    </dgm:pt>
    <dgm:pt modelId="{ECCFC7C1-F12D-A54B-9CFF-9755725EDB4B}">
      <dgm:prSet phldrT="[Text]"/>
      <dgm:spPr/>
      <dgm:t>
        <a:bodyPr/>
        <a:lstStyle/>
        <a:p>
          <a:r>
            <a:rPr lang="en-US" dirty="0"/>
            <a:t>Recording</a:t>
          </a:r>
        </a:p>
      </dgm:t>
    </dgm:pt>
    <dgm:pt modelId="{3B7F2460-DBCF-AA46-AD0B-56718BF059FB}" type="parTrans" cxnId="{C5F6BF91-AE19-6C4B-91B8-6BC44FBE2A7F}">
      <dgm:prSet/>
      <dgm:spPr/>
      <dgm:t>
        <a:bodyPr/>
        <a:lstStyle/>
        <a:p>
          <a:endParaRPr lang="en-US"/>
        </a:p>
      </dgm:t>
    </dgm:pt>
    <dgm:pt modelId="{9AC61C02-9376-404A-8AE7-AABEFB0059FF}" type="sibTrans" cxnId="{C5F6BF91-AE19-6C4B-91B8-6BC44FBE2A7F}">
      <dgm:prSet/>
      <dgm:spPr/>
      <dgm:t>
        <a:bodyPr/>
        <a:lstStyle/>
        <a:p>
          <a:endParaRPr lang="en-US"/>
        </a:p>
      </dgm:t>
    </dgm:pt>
    <dgm:pt modelId="{3FCAF7F8-8412-C543-9373-F95B7C3BDF2E}">
      <dgm:prSet phldrT="[Text]"/>
      <dgm:spPr/>
      <dgm:t>
        <a:bodyPr/>
        <a:lstStyle/>
        <a:p>
          <a:r>
            <a:rPr lang="en-US" dirty="0"/>
            <a:t>Screenshare </a:t>
          </a:r>
        </a:p>
      </dgm:t>
    </dgm:pt>
    <dgm:pt modelId="{E3A0B137-D131-ED44-8672-68AB13AE3AFA}" type="parTrans" cxnId="{983BE85F-7EFD-BA4E-9B58-2A41DFFFA1FF}">
      <dgm:prSet/>
      <dgm:spPr/>
      <dgm:t>
        <a:bodyPr/>
        <a:lstStyle/>
        <a:p>
          <a:endParaRPr lang="en-US"/>
        </a:p>
      </dgm:t>
    </dgm:pt>
    <dgm:pt modelId="{50306FAF-2695-5C48-B316-ACE6C4646C46}" type="sibTrans" cxnId="{983BE85F-7EFD-BA4E-9B58-2A41DFFFA1FF}">
      <dgm:prSet/>
      <dgm:spPr/>
      <dgm:t>
        <a:bodyPr/>
        <a:lstStyle/>
        <a:p>
          <a:endParaRPr lang="en-US"/>
        </a:p>
      </dgm:t>
    </dgm:pt>
    <dgm:pt modelId="{F38174DB-FAE8-FC44-B896-8654BA9EB93F}" type="pres">
      <dgm:prSet presAssocID="{5A9AD425-42FF-9947-9F57-6DA146343796}" presName="cycle" presStyleCnt="0">
        <dgm:presLayoutVars>
          <dgm:chMax val="1"/>
          <dgm:dir/>
          <dgm:animLvl val="ctr"/>
          <dgm:resizeHandles val="exact"/>
        </dgm:presLayoutVars>
      </dgm:prSet>
      <dgm:spPr/>
    </dgm:pt>
    <dgm:pt modelId="{94A57E4D-4E33-F141-BB27-F4965AFAB419}" type="pres">
      <dgm:prSet presAssocID="{3CC881AC-FC9F-414A-A0D4-EE941AE1BBEA}" presName="centerShape" presStyleLbl="node0" presStyleIdx="0" presStyleCnt="1" custLinFactNeighborY="8760"/>
      <dgm:spPr/>
    </dgm:pt>
    <dgm:pt modelId="{32D8EFEC-3E22-D04D-B1F1-F1E7958E5307}" type="pres">
      <dgm:prSet presAssocID="{6CAF9BF5-DE3F-FF4B-894D-C43C589BDFB9}" presName="parTrans" presStyleLbl="bgSibTrans2D1" presStyleIdx="0" presStyleCnt="3"/>
      <dgm:spPr/>
    </dgm:pt>
    <dgm:pt modelId="{FA359D92-075B-1448-A22B-F1752DCD54EF}" type="pres">
      <dgm:prSet presAssocID="{88872000-2109-CE47-B3A9-E03C98603566}" presName="node" presStyleLbl="node1" presStyleIdx="0" presStyleCnt="3">
        <dgm:presLayoutVars>
          <dgm:bulletEnabled val="1"/>
        </dgm:presLayoutVars>
      </dgm:prSet>
      <dgm:spPr/>
    </dgm:pt>
    <dgm:pt modelId="{8EE94327-975C-EC42-B3F8-336A1A6F5E0B}" type="pres">
      <dgm:prSet presAssocID="{A8D4362D-6C05-614D-BF33-1E40FFB6FD30}" presName="parTrans" presStyleLbl="bgSibTrans2D1" presStyleIdx="1" presStyleCnt="3"/>
      <dgm:spPr/>
    </dgm:pt>
    <dgm:pt modelId="{71B2347E-E0F5-2F42-9B0A-D5D150BC5B00}" type="pres">
      <dgm:prSet presAssocID="{D68EE784-FCA3-A14F-A829-C014A35039D1}" presName="node" presStyleLbl="node1" presStyleIdx="1" presStyleCnt="3" custRadScaleRad="88199" custRadScaleInc="771">
        <dgm:presLayoutVars>
          <dgm:bulletEnabled val="1"/>
        </dgm:presLayoutVars>
      </dgm:prSet>
      <dgm:spPr/>
    </dgm:pt>
    <dgm:pt modelId="{B102C40F-805C-BA4D-8B62-8D6BA3FC0327}" type="pres">
      <dgm:prSet presAssocID="{FAC050DC-B44B-3746-9430-971355AF8CE1}" presName="parTrans" presStyleLbl="bgSibTrans2D1" presStyleIdx="2" presStyleCnt="3"/>
      <dgm:spPr/>
    </dgm:pt>
    <dgm:pt modelId="{B6F77214-852E-D74E-9AB7-9C47A310AFD4}" type="pres">
      <dgm:prSet presAssocID="{5137B1C6-936F-644C-8A26-A07664018B1E}" presName="node" presStyleLbl="node1" presStyleIdx="2" presStyleCnt="3" custRadScaleRad="99489" custRadScaleInc="-352">
        <dgm:presLayoutVars>
          <dgm:bulletEnabled val="1"/>
        </dgm:presLayoutVars>
      </dgm:prSet>
      <dgm:spPr/>
    </dgm:pt>
  </dgm:ptLst>
  <dgm:cxnLst>
    <dgm:cxn modelId="{A7CEBC03-B3F0-654D-8C09-A47EC1BB73E2}" type="presOf" srcId="{3FCAF7F8-8412-C543-9373-F95B7C3BDF2E}" destId="{B6F77214-852E-D74E-9AB7-9C47A310AFD4}" srcOrd="0" destOrd="3" presId="urn:microsoft.com/office/officeart/2005/8/layout/radial4"/>
    <dgm:cxn modelId="{182D7205-3B25-8446-B111-6E36CE8303D9}" srcId="{D68EE784-FCA3-A14F-A829-C014A35039D1}" destId="{13E51801-129B-0044-B8B5-DAB839717FA8}" srcOrd="2" destOrd="0" parTransId="{B310D612-D7A4-7E45-9BA3-B19DEF846CCE}" sibTransId="{D9AEA144-E312-8D42-ADDF-116E89A40D57}"/>
    <dgm:cxn modelId="{ACA60608-C671-2F47-A75A-2616032373D9}" type="presOf" srcId="{6CAF9BF5-DE3F-FF4B-894D-C43C589BDFB9}" destId="{32D8EFEC-3E22-D04D-B1F1-F1E7958E5307}" srcOrd="0" destOrd="0" presId="urn:microsoft.com/office/officeart/2005/8/layout/radial4"/>
    <dgm:cxn modelId="{318F381A-A862-B441-831C-56A4888ED988}" type="presOf" srcId="{ECCFC7C1-F12D-A54B-9CFF-9755725EDB4B}" destId="{B6F77214-852E-D74E-9AB7-9C47A310AFD4}" srcOrd="0" destOrd="2" presId="urn:microsoft.com/office/officeart/2005/8/layout/radial4"/>
    <dgm:cxn modelId="{29526A28-30A1-0948-90C9-3FC46B5AC824}" srcId="{3CC881AC-FC9F-414A-A0D4-EE941AE1BBEA}" destId="{D68EE784-FCA3-A14F-A829-C014A35039D1}" srcOrd="1" destOrd="0" parTransId="{A8D4362D-6C05-614D-BF33-1E40FFB6FD30}" sibTransId="{57EEEA0F-82CE-0B46-8F4B-8CD41D3556EC}"/>
    <dgm:cxn modelId="{BFE08C2F-B855-0C4A-ABB2-5E87914FF7F3}" srcId="{5137B1C6-936F-644C-8A26-A07664018B1E}" destId="{1D4585EA-FC95-ED49-8DAD-DF9743213A2E}" srcOrd="0" destOrd="0" parTransId="{1ED74A24-D04F-5F4F-8543-3D50EF909CCE}" sibTransId="{3B2D8CFF-2CF5-4E4E-8753-34FB380F2648}"/>
    <dgm:cxn modelId="{06BA6A3A-CF56-044A-8120-6184113CA493}" srcId="{D68EE784-FCA3-A14F-A829-C014A35039D1}" destId="{ED05F6BC-C1F9-9245-AD09-BF1143981033}" srcOrd="1" destOrd="0" parTransId="{D2BB6D21-1B35-B34A-8776-AE2F4607E2EB}" sibTransId="{D95E53D1-32E7-A946-BDFD-4087626398F7}"/>
    <dgm:cxn modelId="{0C6CA43A-AC74-8247-89C3-639C76064B7B}" type="presOf" srcId="{A8D4362D-6C05-614D-BF33-1E40FFB6FD30}" destId="{8EE94327-975C-EC42-B3F8-336A1A6F5E0B}" srcOrd="0" destOrd="0" presId="urn:microsoft.com/office/officeart/2005/8/layout/radial4"/>
    <dgm:cxn modelId="{A9B4313B-F403-E84C-B8E0-339E5E9C044E}" srcId="{D68EE784-FCA3-A14F-A829-C014A35039D1}" destId="{04AD568D-E0D3-7C4E-A3C8-60224E648035}" srcOrd="3" destOrd="0" parTransId="{D47A2D36-7646-5C4C-B2C3-5020FBEE0840}" sibTransId="{166ABC01-79E5-5E40-8C6D-E030983F7C83}"/>
    <dgm:cxn modelId="{983BE85F-7EFD-BA4E-9B58-2A41DFFFA1FF}" srcId="{5137B1C6-936F-644C-8A26-A07664018B1E}" destId="{3FCAF7F8-8412-C543-9373-F95B7C3BDF2E}" srcOrd="2" destOrd="0" parTransId="{E3A0B137-D131-ED44-8672-68AB13AE3AFA}" sibTransId="{50306FAF-2695-5C48-B316-ACE6C4646C46}"/>
    <dgm:cxn modelId="{4C154561-1FBA-F448-A23A-E5EA479CBF3D}" srcId="{5A9AD425-42FF-9947-9F57-6DA146343796}" destId="{3CC881AC-FC9F-414A-A0D4-EE941AE1BBEA}" srcOrd="0" destOrd="0" parTransId="{0311F74A-5306-3D48-B730-9305EB8F807B}" sibTransId="{9E56F5F2-CD37-6A48-AD89-FF106804C3EF}"/>
    <dgm:cxn modelId="{02488665-D3E4-1646-B301-1BCA4A1EE335}" type="presOf" srcId="{1D4585EA-FC95-ED49-8DAD-DF9743213A2E}" destId="{B6F77214-852E-D74E-9AB7-9C47A310AFD4}" srcOrd="0" destOrd="1" presId="urn:microsoft.com/office/officeart/2005/8/layout/radial4"/>
    <dgm:cxn modelId="{17D1D168-B6FC-3849-B7F2-B71A6B9B9599}" type="presOf" srcId="{ED05F6BC-C1F9-9245-AD09-BF1143981033}" destId="{71B2347E-E0F5-2F42-9B0A-D5D150BC5B00}" srcOrd="0" destOrd="2" presId="urn:microsoft.com/office/officeart/2005/8/layout/radial4"/>
    <dgm:cxn modelId="{262A5672-1E8A-D946-A4CC-C92F8B16A7A6}" type="presOf" srcId="{5A9AD425-42FF-9947-9F57-6DA146343796}" destId="{F38174DB-FAE8-FC44-B896-8654BA9EB93F}" srcOrd="0" destOrd="0" presId="urn:microsoft.com/office/officeart/2005/8/layout/radial4"/>
    <dgm:cxn modelId="{7EC91074-5E16-B54A-A9E1-312152B9AAF6}" type="presOf" srcId="{04AD568D-E0D3-7C4E-A3C8-60224E648035}" destId="{71B2347E-E0F5-2F42-9B0A-D5D150BC5B00}" srcOrd="0" destOrd="4" presId="urn:microsoft.com/office/officeart/2005/8/layout/radial4"/>
    <dgm:cxn modelId="{E296E77D-8C5D-154C-9B95-22768DCF0ACE}" srcId="{3CC881AC-FC9F-414A-A0D4-EE941AE1BBEA}" destId="{5137B1C6-936F-644C-8A26-A07664018B1E}" srcOrd="2" destOrd="0" parTransId="{FAC050DC-B44B-3746-9430-971355AF8CE1}" sibTransId="{D648052E-AB60-0A43-B0D5-795A2BFF0548}"/>
    <dgm:cxn modelId="{3743EC7D-D68B-314C-B90F-44F32D559168}" type="presOf" srcId="{13E51801-129B-0044-B8B5-DAB839717FA8}" destId="{71B2347E-E0F5-2F42-9B0A-D5D150BC5B00}" srcOrd="0" destOrd="3" presId="urn:microsoft.com/office/officeart/2005/8/layout/radial4"/>
    <dgm:cxn modelId="{0643A088-29DE-724A-8F31-586614C8EDC8}" type="presOf" srcId="{5137B1C6-936F-644C-8A26-A07664018B1E}" destId="{B6F77214-852E-D74E-9AB7-9C47A310AFD4}" srcOrd="0" destOrd="0" presId="urn:microsoft.com/office/officeart/2005/8/layout/radial4"/>
    <dgm:cxn modelId="{21EA4A8E-850D-2A40-9ED6-6B88BA510414}" type="presOf" srcId="{D68EE784-FCA3-A14F-A829-C014A35039D1}" destId="{71B2347E-E0F5-2F42-9B0A-D5D150BC5B00}" srcOrd="0" destOrd="0" presId="urn:microsoft.com/office/officeart/2005/8/layout/radial4"/>
    <dgm:cxn modelId="{99527D8F-E4E9-C247-8FC4-7C0F1924FAB8}" srcId="{D68EE784-FCA3-A14F-A829-C014A35039D1}" destId="{60408702-FE87-9243-A344-4B93FE354CA6}" srcOrd="0" destOrd="0" parTransId="{D928EC28-AF06-A541-BF0F-C3ECDFF01E24}" sibTransId="{8405A155-E91D-0344-8851-AD3762A52979}"/>
    <dgm:cxn modelId="{4466E98F-D90A-A942-983F-99CF735CE0C1}" type="presOf" srcId="{D2E89A59-C79B-414E-81B8-A59AF80BA414}" destId="{71B2347E-E0F5-2F42-9B0A-D5D150BC5B00}" srcOrd="0" destOrd="5" presId="urn:microsoft.com/office/officeart/2005/8/layout/radial4"/>
    <dgm:cxn modelId="{C5F6BF91-AE19-6C4B-91B8-6BC44FBE2A7F}" srcId="{5137B1C6-936F-644C-8A26-A07664018B1E}" destId="{ECCFC7C1-F12D-A54B-9CFF-9755725EDB4B}" srcOrd="1" destOrd="0" parTransId="{3B7F2460-DBCF-AA46-AD0B-56718BF059FB}" sibTransId="{9AC61C02-9376-404A-8AE7-AABEFB0059FF}"/>
    <dgm:cxn modelId="{FE9CBF9E-8E44-124F-BD50-3230F6A0D8B1}" type="presOf" srcId="{3CC881AC-FC9F-414A-A0D4-EE941AE1BBEA}" destId="{94A57E4D-4E33-F141-BB27-F4965AFAB419}" srcOrd="0" destOrd="0" presId="urn:microsoft.com/office/officeart/2005/8/layout/radial4"/>
    <dgm:cxn modelId="{A65E88A2-B728-8C4F-9E57-77D1CF43B0FC}" srcId="{D68EE784-FCA3-A14F-A829-C014A35039D1}" destId="{D2E89A59-C79B-414E-81B8-A59AF80BA414}" srcOrd="4" destOrd="0" parTransId="{E2924DB0-40E5-6946-A050-87D970F32FF2}" sibTransId="{7A3EA6A8-E142-7A4F-B904-C46AB64F933D}"/>
    <dgm:cxn modelId="{3ECF72A6-1B2F-8246-AF7A-5F4F398038EF}" type="presOf" srcId="{88872000-2109-CE47-B3A9-E03C98603566}" destId="{FA359D92-075B-1448-A22B-F1752DCD54EF}" srcOrd="0" destOrd="0" presId="urn:microsoft.com/office/officeart/2005/8/layout/radial4"/>
    <dgm:cxn modelId="{EAACB7A8-41FE-A548-BF2E-B55FDC54FB3F}" type="presOf" srcId="{60408702-FE87-9243-A344-4B93FE354CA6}" destId="{71B2347E-E0F5-2F42-9B0A-D5D150BC5B00}" srcOrd="0" destOrd="1" presId="urn:microsoft.com/office/officeart/2005/8/layout/radial4"/>
    <dgm:cxn modelId="{436774DA-614B-D942-B2A9-0AC2292DD3F6}" srcId="{3CC881AC-FC9F-414A-A0D4-EE941AE1BBEA}" destId="{88872000-2109-CE47-B3A9-E03C98603566}" srcOrd="0" destOrd="0" parTransId="{6CAF9BF5-DE3F-FF4B-894D-C43C589BDFB9}" sibTransId="{EF58255A-78F1-EC49-84CD-9B9B1D51E3A9}"/>
    <dgm:cxn modelId="{0C8D69EF-C8EF-F54D-B7A5-A738A7FBE40A}" type="presOf" srcId="{FAC050DC-B44B-3746-9430-971355AF8CE1}" destId="{B102C40F-805C-BA4D-8B62-8D6BA3FC0327}" srcOrd="0" destOrd="0" presId="urn:microsoft.com/office/officeart/2005/8/layout/radial4"/>
    <dgm:cxn modelId="{92482317-848B-1541-BDFA-B4404DE932DD}" type="presParOf" srcId="{F38174DB-FAE8-FC44-B896-8654BA9EB93F}" destId="{94A57E4D-4E33-F141-BB27-F4965AFAB419}" srcOrd="0" destOrd="0" presId="urn:microsoft.com/office/officeart/2005/8/layout/radial4"/>
    <dgm:cxn modelId="{7C2F3348-A723-344C-B0B9-83D1A8218037}" type="presParOf" srcId="{F38174DB-FAE8-FC44-B896-8654BA9EB93F}" destId="{32D8EFEC-3E22-D04D-B1F1-F1E7958E5307}" srcOrd="1" destOrd="0" presId="urn:microsoft.com/office/officeart/2005/8/layout/radial4"/>
    <dgm:cxn modelId="{5B7F0644-71CE-C54F-9A72-7E42A4309BC2}" type="presParOf" srcId="{F38174DB-FAE8-FC44-B896-8654BA9EB93F}" destId="{FA359D92-075B-1448-A22B-F1752DCD54EF}" srcOrd="2" destOrd="0" presId="urn:microsoft.com/office/officeart/2005/8/layout/radial4"/>
    <dgm:cxn modelId="{00363FA1-316E-254A-88CE-C3F626E8CA68}" type="presParOf" srcId="{F38174DB-FAE8-FC44-B896-8654BA9EB93F}" destId="{8EE94327-975C-EC42-B3F8-336A1A6F5E0B}" srcOrd="3" destOrd="0" presId="urn:microsoft.com/office/officeart/2005/8/layout/radial4"/>
    <dgm:cxn modelId="{F1B21AF1-AC99-8649-8D41-81EF875DC98C}" type="presParOf" srcId="{F38174DB-FAE8-FC44-B896-8654BA9EB93F}" destId="{71B2347E-E0F5-2F42-9B0A-D5D150BC5B00}" srcOrd="4" destOrd="0" presId="urn:microsoft.com/office/officeart/2005/8/layout/radial4"/>
    <dgm:cxn modelId="{589DCD9A-D726-044C-8FE2-DDD6247CA465}" type="presParOf" srcId="{F38174DB-FAE8-FC44-B896-8654BA9EB93F}" destId="{B102C40F-805C-BA4D-8B62-8D6BA3FC0327}" srcOrd="5" destOrd="0" presId="urn:microsoft.com/office/officeart/2005/8/layout/radial4"/>
    <dgm:cxn modelId="{2A2240B0-C800-584E-ABE2-9EBD1AD48E53}" type="presParOf" srcId="{F38174DB-FAE8-FC44-B896-8654BA9EB93F}" destId="{B6F77214-852E-D74E-9AB7-9C47A310AFD4}" srcOrd="6" destOrd="0" presId="urn:microsoft.com/office/officeart/2005/8/layout/radial4"/>
  </dgm:cxnLst>
  <dgm:bg>
    <a:noFill/>
  </dgm:bg>
  <dgm:whole/>
  <dgm:extLst>
    <a:ext uri="http://schemas.microsoft.com/office/drawing/2008/diagram">
      <dsp:dataModelExt xmlns:dsp="http://schemas.microsoft.com/office/drawing/2008/diagram" relId="rId2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A57E4D-4E33-F141-BB27-F4965AFAB419}">
      <dsp:nvSpPr>
        <dsp:cNvPr id="0" name=""/>
        <dsp:cNvSpPr/>
      </dsp:nvSpPr>
      <dsp:spPr>
        <a:xfrm>
          <a:off x="4748672" y="4740240"/>
          <a:ext cx="3932396" cy="3932396"/>
        </a:xfrm>
        <a:prstGeom prst="ellipse">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845" tIns="29845" rIns="29845" bIns="29845" numCol="1" spcCol="1270" anchor="ctr" anchorCtr="0">
          <a:noAutofit/>
        </a:bodyPr>
        <a:lstStyle/>
        <a:p>
          <a:pPr marL="0" lvl="0" indent="0" algn="ctr" defTabSz="2089150">
            <a:lnSpc>
              <a:spcPct val="90000"/>
            </a:lnSpc>
            <a:spcBef>
              <a:spcPct val="0"/>
            </a:spcBef>
            <a:spcAft>
              <a:spcPct val="35000"/>
            </a:spcAft>
            <a:buNone/>
          </a:pPr>
          <a:r>
            <a:rPr lang="en-US" sz="4700" kern="1200" dirty="0"/>
            <a:t>Tools for the Virtual Think-Aloud Process</a:t>
          </a:r>
        </a:p>
      </dsp:txBody>
      <dsp:txXfrm>
        <a:off x="5324558" y="5316126"/>
        <a:ext cx="2780624" cy="2780624"/>
      </dsp:txXfrm>
    </dsp:sp>
    <dsp:sp modelId="{32D8EFEC-3E22-D04D-B1F1-F1E7958E5307}">
      <dsp:nvSpPr>
        <dsp:cNvPr id="0" name=""/>
        <dsp:cNvSpPr/>
      </dsp:nvSpPr>
      <dsp:spPr>
        <a:xfrm rot="12902786">
          <a:off x="2176330" y="4035996"/>
          <a:ext cx="3060464" cy="112073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A359D92-075B-1448-A22B-F1752DCD54EF}">
      <dsp:nvSpPr>
        <dsp:cNvPr id="0" name=""/>
        <dsp:cNvSpPr/>
      </dsp:nvSpPr>
      <dsp:spPr>
        <a:xfrm>
          <a:off x="585893" y="2223332"/>
          <a:ext cx="3735776" cy="298862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295" tIns="74295" rIns="74295" bIns="74295" numCol="1" spcCol="1270" anchor="ctr" anchorCtr="0">
          <a:noAutofit/>
        </a:bodyPr>
        <a:lstStyle/>
        <a:p>
          <a:pPr marL="0" lvl="0" indent="0" algn="ctr" defTabSz="1733550">
            <a:lnSpc>
              <a:spcPct val="90000"/>
            </a:lnSpc>
            <a:spcBef>
              <a:spcPct val="0"/>
            </a:spcBef>
            <a:spcAft>
              <a:spcPct val="35000"/>
            </a:spcAft>
            <a:buNone/>
          </a:pPr>
          <a:r>
            <a:rPr lang="en-US" sz="3900" kern="1200" dirty="0"/>
            <a:t>Video instructions for virtual workspace</a:t>
          </a:r>
        </a:p>
      </dsp:txBody>
      <dsp:txXfrm>
        <a:off x="673427" y="2310866"/>
        <a:ext cx="3560708" cy="2813552"/>
      </dsp:txXfrm>
    </dsp:sp>
    <dsp:sp modelId="{8EE94327-975C-EC42-B3F8-336A1A6F5E0B}">
      <dsp:nvSpPr>
        <dsp:cNvPr id="0" name=""/>
        <dsp:cNvSpPr/>
      </dsp:nvSpPr>
      <dsp:spPr>
        <a:xfrm rot="16227725">
          <a:off x="5500686" y="2794287"/>
          <a:ext cx="2482432" cy="112073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1B2347E-E0F5-2F42-9B0A-D5D150BC5B00}">
      <dsp:nvSpPr>
        <dsp:cNvPr id="0" name=""/>
        <dsp:cNvSpPr/>
      </dsp:nvSpPr>
      <dsp:spPr>
        <a:xfrm>
          <a:off x="4884024" y="619167"/>
          <a:ext cx="3735776" cy="298862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295" tIns="74295" rIns="74295" bIns="74295" numCol="1" spcCol="1270" anchor="t" anchorCtr="0">
          <a:noAutofit/>
        </a:bodyPr>
        <a:lstStyle/>
        <a:p>
          <a:pPr marL="0" lvl="0" indent="0" algn="l" defTabSz="1733550">
            <a:lnSpc>
              <a:spcPct val="90000"/>
            </a:lnSpc>
            <a:spcBef>
              <a:spcPct val="0"/>
            </a:spcBef>
            <a:spcAft>
              <a:spcPct val="35000"/>
            </a:spcAft>
            <a:buNone/>
          </a:pPr>
          <a:r>
            <a:rPr lang="en-US" sz="3900" kern="1200" dirty="0"/>
            <a:t>Mailed materials</a:t>
          </a:r>
        </a:p>
        <a:p>
          <a:pPr marL="285750" lvl="1" indent="-285750" algn="l" defTabSz="1333500">
            <a:lnSpc>
              <a:spcPct val="90000"/>
            </a:lnSpc>
            <a:spcBef>
              <a:spcPct val="0"/>
            </a:spcBef>
            <a:spcAft>
              <a:spcPct val="15000"/>
            </a:spcAft>
            <a:buChar char="•"/>
          </a:pPr>
          <a:r>
            <a:rPr lang="en-US" sz="3000" kern="1200" dirty="0"/>
            <a:t>number line</a:t>
          </a:r>
        </a:p>
        <a:p>
          <a:pPr marL="285750" lvl="1" indent="-285750" algn="l" defTabSz="1333500">
            <a:lnSpc>
              <a:spcPct val="90000"/>
            </a:lnSpc>
            <a:spcBef>
              <a:spcPct val="0"/>
            </a:spcBef>
            <a:spcAft>
              <a:spcPct val="15000"/>
            </a:spcAft>
            <a:buChar char="•"/>
          </a:pPr>
          <a:r>
            <a:rPr lang="en-US" sz="3000" kern="1200" dirty="0"/>
            <a:t>balance scales</a:t>
          </a:r>
        </a:p>
        <a:p>
          <a:pPr marL="285750" lvl="1" indent="-285750" algn="l" defTabSz="1333500">
            <a:lnSpc>
              <a:spcPct val="90000"/>
            </a:lnSpc>
            <a:spcBef>
              <a:spcPct val="0"/>
            </a:spcBef>
            <a:spcAft>
              <a:spcPct val="15000"/>
            </a:spcAft>
            <a:buChar char="•"/>
          </a:pPr>
          <a:r>
            <a:rPr lang="en-US" sz="3000" kern="1200" dirty="0"/>
            <a:t>counters</a:t>
          </a:r>
        </a:p>
        <a:p>
          <a:pPr marL="285750" lvl="1" indent="-285750" algn="l" defTabSz="1333500">
            <a:lnSpc>
              <a:spcPct val="90000"/>
            </a:lnSpc>
            <a:spcBef>
              <a:spcPct val="0"/>
            </a:spcBef>
            <a:spcAft>
              <a:spcPct val="15000"/>
            </a:spcAft>
            <a:buChar char="•"/>
          </a:pPr>
          <a:r>
            <a:rPr lang="en-US" sz="3000" kern="1200" dirty="0"/>
            <a:t>Unifix® cubes</a:t>
          </a:r>
        </a:p>
        <a:p>
          <a:pPr marL="285750" lvl="1" indent="-285750" algn="l" defTabSz="1333500">
            <a:lnSpc>
              <a:spcPct val="90000"/>
            </a:lnSpc>
            <a:spcBef>
              <a:spcPct val="0"/>
            </a:spcBef>
            <a:spcAft>
              <a:spcPct val="15000"/>
            </a:spcAft>
            <a:buChar char="•"/>
          </a:pPr>
          <a:r>
            <a:rPr lang="en-US" sz="3000" kern="1200" dirty="0"/>
            <a:t>base 10 blocks</a:t>
          </a:r>
        </a:p>
      </dsp:txBody>
      <dsp:txXfrm>
        <a:off x="4971558" y="706701"/>
        <a:ext cx="3560708" cy="2813552"/>
      </dsp:txXfrm>
    </dsp:sp>
    <dsp:sp modelId="{B102C40F-805C-BA4D-8B62-8D6BA3FC0327}">
      <dsp:nvSpPr>
        <dsp:cNvPr id="0" name=""/>
        <dsp:cNvSpPr/>
      </dsp:nvSpPr>
      <dsp:spPr>
        <a:xfrm rot="19484535">
          <a:off x="8186252" y="4033005"/>
          <a:ext cx="3035359" cy="112073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6F77214-852E-D74E-9AB7-9C47A310AFD4}">
      <dsp:nvSpPr>
        <dsp:cNvPr id="0" name=""/>
        <dsp:cNvSpPr/>
      </dsp:nvSpPr>
      <dsp:spPr>
        <a:xfrm>
          <a:off x="9075326" y="2222972"/>
          <a:ext cx="3735776" cy="298862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295" tIns="74295" rIns="74295" bIns="74295" numCol="1" spcCol="1270" anchor="t" anchorCtr="0">
          <a:noAutofit/>
        </a:bodyPr>
        <a:lstStyle/>
        <a:p>
          <a:pPr marL="0" lvl="0" indent="0" algn="l" defTabSz="1733550">
            <a:lnSpc>
              <a:spcPct val="90000"/>
            </a:lnSpc>
            <a:spcBef>
              <a:spcPct val="0"/>
            </a:spcBef>
            <a:spcAft>
              <a:spcPct val="35000"/>
            </a:spcAft>
            <a:buNone/>
          </a:pPr>
          <a:r>
            <a:rPr lang="en-US" sz="3900" kern="1200" dirty="0"/>
            <a:t>Zoom Features</a:t>
          </a:r>
        </a:p>
        <a:p>
          <a:pPr marL="285750" lvl="1" indent="-285750" algn="l" defTabSz="1333500">
            <a:lnSpc>
              <a:spcPct val="90000"/>
            </a:lnSpc>
            <a:spcBef>
              <a:spcPct val="0"/>
            </a:spcBef>
            <a:spcAft>
              <a:spcPct val="15000"/>
            </a:spcAft>
            <a:buChar char="•"/>
          </a:pPr>
          <a:r>
            <a:rPr lang="en-US" sz="3000" kern="1200" dirty="0"/>
            <a:t>Pin</a:t>
          </a:r>
        </a:p>
        <a:p>
          <a:pPr marL="285750" lvl="1" indent="-285750" algn="l" defTabSz="1333500">
            <a:lnSpc>
              <a:spcPct val="90000"/>
            </a:lnSpc>
            <a:spcBef>
              <a:spcPct val="0"/>
            </a:spcBef>
            <a:spcAft>
              <a:spcPct val="15000"/>
            </a:spcAft>
            <a:buChar char="•"/>
          </a:pPr>
          <a:r>
            <a:rPr lang="en-US" sz="3000" kern="1200" dirty="0"/>
            <a:t>Recording</a:t>
          </a:r>
        </a:p>
        <a:p>
          <a:pPr marL="285750" lvl="1" indent="-285750" algn="l" defTabSz="1333500">
            <a:lnSpc>
              <a:spcPct val="90000"/>
            </a:lnSpc>
            <a:spcBef>
              <a:spcPct val="0"/>
            </a:spcBef>
            <a:spcAft>
              <a:spcPct val="15000"/>
            </a:spcAft>
            <a:buChar char="•"/>
          </a:pPr>
          <a:r>
            <a:rPr lang="en-US" sz="3000" kern="1200" dirty="0"/>
            <a:t>Screenshare </a:t>
          </a:r>
        </a:p>
      </dsp:txBody>
      <dsp:txXfrm>
        <a:off x="9162860" y="2310506"/>
        <a:ext cx="3560708" cy="2813552"/>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2A37DA2-1F5E-6B49-A741-6FC4BD5DA431}"/>
              </a:ext>
            </a:extLst>
          </p:cNvPr>
          <p:cNvSpPr>
            <a:spLocks noGrp="1"/>
          </p:cNvSpPr>
          <p:nvPr>
            <p:ph type="hdr" sz="quarter"/>
          </p:nvPr>
        </p:nvSpPr>
        <p:spPr>
          <a:xfrm>
            <a:off x="0" y="0"/>
            <a:ext cx="3170238" cy="479425"/>
          </a:xfrm>
          <a:prstGeom prst="rect">
            <a:avLst/>
          </a:prstGeom>
        </p:spPr>
        <p:txBody>
          <a:bodyPr vert="horz" lIns="96661" tIns="48331" rIns="96661" bIns="48331" rtlCol="0"/>
          <a:lstStyle>
            <a:lvl1pPr algn="l">
              <a:defRPr sz="1300">
                <a:latin typeface="Arial Black" pitchFamily="34" charset="0"/>
                <a:ea typeface="ＭＳ Ｐゴシック" pitchFamily="1" charset="-128"/>
                <a:cs typeface="+mn-cs"/>
              </a:defRPr>
            </a:lvl1pPr>
          </a:lstStyle>
          <a:p>
            <a:pPr>
              <a:defRPr/>
            </a:pPr>
            <a:endParaRPr lang="en-US"/>
          </a:p>
        </p:txBody>
      </p:sp>
      <p:sp>
        <p:nvSpPr>
          <p:cNvPr id="3" name="Date Placeholder 2">
            <a:extLst>
              <a:ext uri="{FF2B5EF4-FFF2-40B4-BE49-F238E27FC236}">
                <a16:creationId xmlns:a16="http://schemas.microsoft.com/office/drawing/2014/main" id="{8718A6DA-4A55-4D49-8373-232D0BACD0E7}"/>
              </a:ext>
            </a:extLst>
          </p:cNvPr>
          <p:cNvSpPr>
            <a:spLocks noGrp="1"/>
          </p:cNvSpPr>
          <p:nvPr>
            <p:ph type="dt" idx="1"/>
          </p:nvPr>
        </p:nvSpPr>
        <p:spPr>
          <a:xfrm>
            <a:off x="4143375" y="0"/>
            <a:ext cx="3170238" cy="479425"/>
          </a:xfrm>
          <a:prstGeom prst="rect">
            <a:avLst/>
          </a:prstGeom>
        </p:spPr>
        <p:txBody>
          <a:bodyPr vert="horz" wrap="square" lIns="96661" tIns="48331" rIns="96661" bIns="48331" numCol="1" anchor="t" anchorCtr="0" compatLnSpc="1">
            <a:prstTxWarp prst="textNoShape">
              <a:avLst/>
            </a:prstTxWarp>
          </a:bodyPr>
          <a:lstStyle>
            <a:lvl1pPr algn="r">
              <a:defRPr sz="1300"/>
            </a:lvl1pPr>
          </a:lstStyle>
          <a:p>
            <a:fld id="{B053C178-69B5-5E4C-BE3B-A536F7FB2817}" type="datetimeFigureOut">
              <a:rPr lang="en-US" altLang="en-US"/>
              <a:pPr/>
              <a:t>5/28/21</a:t>
            </a:fld>
            <a:endParaRPr lang="en-US" altLang="en-US"/>
          </a:p>
        </p:txBody>
      </p:sp>
      <p:sp>
        <p:nvSpPr>
          <p:cNvPr id="4" name="Slide Image Placeholder 3">
            <a:extLst>
              <a:ext uri="{FF2B5EF4-FFF2-40B4-BE49-F238E27FC236}">
                <a16:creationId xmlns:a16="http://schemas.microsoft.com/office/drawing/2014/main" id="{517840AC-15D4-E64B-9DA7-F43EB7CBBD62}"/>
              </a:ext>
            </a:extLst>
          </p:cNvPr>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pPr lvl="0"/>
            <a:endParaRPr lang="en-US" noProof="0"/>
          </a:p>
        </p:txBody>
      </p:sp>
      <p:sp>
        <p:nvSpPr>
          <p:cNvPr id="5" name="Notes Placeholder 4">
            <a:extLst>
              <a:ext uri="{FF2B5EF4-FFF2-40B4-BE49-F238E27FC236}">
                <a16:creationId xmlns:a16="http://schemas.microsoft.com/office/drawing/2014/main" id="{316D4D0E-8DBD-DB4D-82CA-5C377268057B}"/>
              </a:ext>
            </a:extLst>
          </p:cNvPr>
          <p:cNvSpPr>
            <a:spLocks noGrp="1"/>
          </p:cNvSpPr>
          <p:nvPr>
            <p:ph type="body" sz="quarter" idx="3"/>
          </p:nvPr>
        </p:nvSpPr>
        <p:spPr>
          <a:xfrm>
            <a:off x="731838" y="4560888"/>
            <a:ext cx="5851525" cy="4319587"/>
          </a:xfrm>
          <a:prstGeom prst="rect">
            <a:avLst/>
          </a:prstGeom>
        </p:spPr>
        <p:txBody>
          <a:bodyPr vert="horz" lIns="96661" tIns="48331" rIns="96661" bIns="4833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1228A95C-2181-7A42-9542-79F2151D9976}"/>
              </a:ext>
            </a:extLst>
          </p:cNvPr>
          <p:cNvSpPr>
            <a:spLocks noGrp="1"/>
          </p:cNvSpPr>
          <p:nvPr>
            <p:ph type="ftr" sz="quarter" idx="4"/>
          </p:nvPr>
        </p:nvSpPr>
        <p:spPr>
          <a:xfrm>
            <a:off x="0" y="9120188"/>
            <a:ext cx="3170238" cy="479425"/>
          </a:xfrm>
          <a:prstGeom prst="rect">
            <a:avLst/>
          </a:prstGeom>
        </p:spPr>
        <p:txBody>
          <a:bodyPr vert="horz" lIns="96661" tIns="48331" rIns="96661" bIns="48331" rtlCol="0" anchor="b"/>
          <a:lstStyle>
            <a:lvl1pPr algn="l">
              <a:defRPr sz="1300">
                <a:latin typeface="Arial Black" pitchFamily="34" charset="0"/>
                <a:ea typeface="ＭＳ Ｐゴシック" pitchFamily="1" charset="-128"/>
                <a:cs typeface="+mn-cs"/>
              </a:defRPr>
            </a:lvl1pPr>
          </a:lstStyle>
          <a:p>
            <a:pPr>
              <a:defRPr/>
            </a:pPr>
            <a:endParaRPr lang="en-US"/>
          </a:p>
        </p:txBody>
      </p:sp>
      <p:sp>
        <p:nvSpPr>
          <p:cNvPr id="7" name="Slide Number Placeholder 6">
            <a:extLst>
              <a:ext uri="{FF2B5EF4-FFF2-40B4-BE49-F238E27FC236}">
                <a16:creationId xmlns:a16="http://schemas.microsoft.com/office/drawing/2014/main" id="{33A6F03F-66E6-EC41-9975-3489FF5A93BB}"/>
              </a:ext>
            </a:extLst>
          </p:cNvPr>
          <p:cNvSpPr>
            <a:spLocks noGrp="1"/>
          </p:cNvSpPr>
          <p:nvPr>
            <p:ph type="sldNum" sz="quarter" idx="5"/>
          </p:nvPr>
        </p:nvSpPr>
        <p:spPr>
          <a:xfrm>
            <a:off x="4143375" y="9120188"/>
            <a:ext cx="3170238" cy="479425"/>
          </a:xfrm>
          <a:prstGeom prst="rect">
            <a:avLst/>
          </a:prstGeom>
        </p:spPr>
        <p:txBody>
          <a:bodyPr vert="horz" wrap="square" lIns="96661" tIns="48331" rIns="96661" bIns="48331" numCol="1" anchor="b" anchorCtr="0" compatLnSpc="1">
            <a:prstTxWarp prst="textNoShape">
              <a:avLst/>
            </a:prstTxWarp>
          </a:bodyPr>
          <a:lstStyle>
            <a:lvl1pPr algn="r">
              <a:defRPr sz="1300"/>
            </a:lvl1pPr>
          </a:lstStyle>
          <a:p>
            <a:fld id="{A5FE376C-9021-3145-80C6-DC24DB6F813D}"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a:extLst>
              <a:ext uri="{FF2B5EF4-FFF2-40B4-BE49-F238E27FC236}">
                <a16:creationId xmlns:a16="http://schemas.microsoft.com/office/drawing/2014/main" id="{79AADF97-1BB0-E445-BE66-4F5A952826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2" name="Notes Placeholder 2">
            <a:extLst>
              <a:ext uri="{FF2B5EF4-FFF2-40B4-BE49-F238E27FC236}">
                <a16:creationId xmlns:a16="http://schemas.microsoft.com/office/drawing/2014/main" id="{E6288443-6778-6846-98A0-5F92B4B75A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a:ea typeface="ＭＳ Ｐゴシック" panose="020B0600070205080204" pitchFamily="34" charset="-128"/>
            </a:endParaRPr>
          </a:p>
        </p:txBody>
      </p:sp>
      <p:sp>
        <p:nvSpPr>
          <p:cNvPr id="15363" name="Slide Number Placeholder 3">
            <a:extLst>
              <a:ext uri="{FF2B5EF4-FFF2-40B4-BE49-F238E27FC236}">
                <a16:creationId xmlns:a16="http://schemas.microsoft.com/office/drawing/2014/main" id="{E96B2D52-A0C5-9344-8484-B3643C52F7B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800">
                <a:solidFill>
                  <a:schemeClr val="bg1"/>
                </a:solidFill>
                <a:latin typeface="Arial Black" panose="020B0604020202020204" pitchFamily="34" charset="0"/>
                <a:ea typeface="ＭＳ Ｐゴシック" panose="020B0600070205080204" pitchFamily="34" charset="-128"/>
              </a:defRPr>
            </a:lvl1pPr>
            <a:lvl2pPr marL="742950" indent="-285750">
              <a:defRPr sz="4800">
                <a:solidFill>
                  <a:schemeClr val="bg1"/>
                </a:solidFill>
                <a:latin typeface="Arial Black" panose="020B0604020202020204" pitchFamily="34" charset="0"/>
                <a:ea typeface="ＭＳ Ｐゴシック" panose="020B0600070205080204" pitchFamily="34" charset="-128"/>
              </a:defRPr>
            </a:lvl2pPr>
            <a:lvl3pPr marL="1143000" indent="-228600">
              <a:defRPr sz="4800">
                <a:solidFill>
                  <a:schemeClr val="bg1"/>
                </a:solidFill>
                <a:latin typeface="Arial Black" panose="020B0604020202020204" pitchFamily="34" charset="0"/>
                <a:ea typeface="ＭＳ Ｐゴシック" panose="020B0600070205080204" pitchFamily="34" charset="-128"/>
              </a:defRPr>
            </a:lvl3pPr>
            <a:lvl4pPr marL="1600200" indent="-228600">
              <a:defRPr sz="4800">
                <a:solidFill>
                  <a:schemeClr val="bg1"/>
                </a:solidFill>
                <a:latin typeface="Arial Black" panose="020B0604020202020204" pitchFamily="34" charset="0"/>
                <a:ea typeface="ＭＳ Ｐゴシック" panose="020B0600070205080204" pitchFamily="34" charset="-128"/>
              </a:defRPr>
            </a:lvl4pPr>
            <a:lvl5pPr marL="2057400" indent="-228600">
              <a:defRPr sz="4800">
                <a:solidFill>
                  <a:schemeClr val="bg1"/>
                </a:solidFill>
                <a:latin typeface="Arial Black" panose="020B0604020202020204" pitchFamily="34" charset="0"/>
                <a:ea typeface="ＭＳ Ｐゴシック" panose="020B0600070205080204" pitchFamily="34" charset="-128"/>
              </a:defRPr>
            </a:lvl5pPr>
            <a:lvl6pPr marL="25146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6pPr>
            <a:lvl7pPr marL="29718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7pPr>
            <a:lvl8pPr marL="34290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8pPr>
            <a:lvl9pPr marL="38862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9pPr>
          </a:lstStyle>
          <a:p>
            <a:fld id="{1B7B16F4-7043-4144-935E-1C3BCFCA1009}" type="slidenum">
              <a:rPr lang="en-US" altLang="en-US" sz="1300"/>
              <a:pPr/>
              <a:t>1</a:t>
            </a:fld>
            <a:endParaRPr lang="en-US" altLang="en-US" sz="13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a:t>Click to edit Master title style</a:t>
            </a:r>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B5DF82B5-4C84-384D-96E4-868C267B08E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95F63A8-485B-3941-8BE3-E1019FB4484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9B85EA9-2DFA-7D4A-9D49-DECE6C8A5565}"/>
              </a:ext>
            </a:extLst>
          </p:cNvPr>
          <p:cNvSpPr>
            <a:spLocks noGrp="1" noChangeArrowheads="1"/>
          </p:cNvSpPr>
          <p:nvPr>
            <p:ph type="sldNum" sz="quarter" idx="12"/>
          </p:nvPr>
        </p:nvSpPr>
        <p:spPr>
          <a:ln/>
        </p:spPr>
        <p:txBody>
          <a:bodyPr/>
          <a:lstStyle>
            <a:lvl1pPr>
              <a:defRPr/>
            </a:lvl1pPr>
          </a:lstStyle>
          <a:p>
            <a:fld id="{F3A37628-0069-9849-84DA-C958A5EAA195}" type="slidenum">
              <a:rPr lang="en-US" altLang="en-US"/>
              <a:pPr/>
              <a:t>‹#›</a:t>
            </a:fld>
            <a:endParaRPr lang="en-US" altLang="en-US"/>
          </a:p>
        </p:txBody>
      </p:sp>
    </p:spTree>
    <p:extLst>
      <p:ext uri="{BB962C8B-B14F-4D97-AF65-F5344CB8AC3E}">
        <p14:creationId xmlns:p14="http://schemas.microsoft.com/office/powerpoint/2010/main" val="2241723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2C26844-53F7-CC47-9A04-6E021905825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4148A73-243B-9F47-A9D5-F767BBD0BAE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3491CE3-8D66-C148-B2C2-272529D3F70C}"/>
              </a:ext>
            </a:extLst>
          </p:cNvPr>
          <p:cNvSpPr>
            <a:spLocks noGrp="1" noChangeArrowheads="1"/>
          </p:cNvSpPr>
          <p:nvPr>
            <p:ph type="sldNum" sz="quarter" idx="12"/>
          </p:nvPr>
        </p:nvSpPr>
        <p:spPr>
          <a:ln/>
        </p:spPr>
        <p:txBody>
          <a:bodyPr/>
          <a:lstStyle>
            <a:lvl1pPr>
              <a:defRPr/>
            </a:lvl1pPr>
          </a:lstStyle>
          <a:p>
            <a:fld id="{6B6772D3-9A90-3143-A723-D0CDA61597E3}" type="slidenum">
              <a:rPr lang="en-US" altLang="en-US"/>
              <a:pPr/>
              <a:t>‹#›</a:t>
            </a:fld>
            <a:endParaRPr lang="en-US" altLang="en-US"/>
          </a:p>
        </p:txBody>
      </p:sp>
    </p:spTree>
    <p:extLst>
      <p:ext uri="{BB962C8B-B14F-4D97-AF65-F5344CB8AC3E}">
        <p14:creationId xmlns:p14="http://schemas.microsoft.com/office/powerpoint/2010/main" val="2269321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272163" y="2925763"/>
            <a:ext cx="9326562" cy="263350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292475" y="2925763"/>
            <a:ext cx="27827288" cy="263350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EDDE7EE-6969-7C4C-B366-7F85184BDB5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C95B5D6-9F71-704D-941A-C09690411F3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0C82DAF-456D-8846-86B5-8F01C133B78B}"/>
              </a:ext>
            </a:extLst>
          </p:cNvPr>
          <p:cNvSpPr>
            <a:spLocks noGrp="1" noChangeArrowheads="1"/>
          </p:cNvSpPr>
          <p:nvPr>
            <p:ph type="sldNum" sz="quarter" idx="12"/>
          </p:nvPr>
        </p:nvSpPr>
        <p:spPr>
          <a:ln/>
        </p:spPr>
        <p:txBody>
          <a:bodyPr/>
          <a:lstStyle>
            <a:lvl1pPr>
              <a:defRPr/>
            </a:lvl1pPr>
          </a:lstStyle>
          <a:p>
            <a:fld id="{BADF8C29-F166-A646-AAEA-9825109FDA61}" type="slidenum">
              <a:rPr lang="en-US" altLang="en-US"/>
              <a:pPr/>
              <a:t>‹#›</a:t>
            </a:fld>
            <a:endParaRPr lang="en-US" altLang="en-US"/>
          </a:p>
        </p:txBody>
      </p:sp>
    </p:spTree>
    <p:extLst>
      <p:ext uri="{BB962C8B-B14F-4D97-AF65-F5344CB8AC3E}">
        <p14:creationId xmlns:p14="http://schemas.microsoft.com/office/powerpoint/2010/main" val="3745083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2D54089-016A-404F-8CF6-0849C47B0F8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30606E0-607F-0B46-B2DB-91B768AE09E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AE96357-6397-4B43-80C3-D483B7EC1153}"/>
              </a:ext>
            </a:extLst>
          </p:cNvPr>
          <p:cNvSpPr>
            <a:spLocks noGrp="1" noChangeArrowheads="1"/>
          </p:cNvSpPr>
          <p:nvPr>
            <p:ph type="sldNum" sz="quarter" idx="12"/>
          </p:nvPr>
        </p:nvSpPr>
        <p:spPr>
          <a:ln/>
        </p:spPr>
        <p:txBody>
          <a:bodyPr/>
          <a:lstStyle>
            <a:lvl1pPr>
              <a:defRPr/>
            </a:lvl1pPr>
          </a:lstStyle>
          <a:p>
            <a:fld id="{B0F81B64-026A-DA43-A74B-F80ABCAF7ACE}" type="slidenum">
              <a:rPr lang="en-US" altLang="en-US"/>
              <a:pPr/>
              <a:t>‹#›</a:t>
            </a:fld>
            <a:endParaRPr lang="en-US" altLang="en-US"/>
          </a:p>
        </p:txBody>
      </p:sp>
    </p:spTree>
    <p:extLst>
      <p:ext uri="{BB962C8B-B14F-4D97-AF65-F5344CB8AC3E}">
        <p14:creationId xmlns:p14="http://schemas.microsoft.com/office/powerpoint/2010/main" val="761077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99A73E4E-F98F-7240-82AB-51D5B3FF162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240ADAA-186F-0442-AD28-487659DF3C6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0BADE24-D106-D344-B603-E37C0CE8F5BB}"/>
              </a:ext>
            </a:extLst>
          </p:cNvPr>
          <p:cNvSpPr>
            <a:spLocks noGrp="1" noChangeArrowheads="1"/>
          </p:cNvSpPr>
          <p:nvPr>
            <p:ph type="sldNum" sz="quarter" idx="12"/>
          </p:nvPr>
        </p:nvSpPr>
        <p:spPr>
          <a:ln/>
        </p:spPr>
        <p:txBody>
          <a:bodyPr/>
          <a:lstStyle>
            <a:lvl1pPr>
              <a:defRPr/>
            </a:lvl1pPr>
          </a:lstStyle>
          <a:p>
            <a:fld id="{E9A5CDAF-F3E0-DC45-9307-5B5E0847E5DA}" type="slidenum">
              <a:rPr lang="en-US" altLang="en-US"/>
              <a:pPr/>
              <a:t>‹#›</a:t>
            </a:fld>
            <a:endParaRPr lang="en-US" altLang="en-US"/>
          </a:p>
        </p:txBody>
      </p:sp>
    </p:spTree>
    <p:extLst>
      <p:ext uri="{BB962C8B-B14F-4D97-AF65-F5344CB8AC3E}">
        <p14:creationId xmlns:p14="http://schemas.microsoft.com/office/powerpoint/2010/main" val="1426741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292475" y="9509125"/>
            <a:ext cx="18576925" cy="19751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0" y="9509125"/>
            <a:ext cx="18576925" cy="19751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5B38D9A9-EF32-7546-A1A0-98838C56707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C031166-BF29-A545-A720-728CB54C5EB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BA40598-D578-FE4C-9E7E-303D7333B99A}"/>
              </a:ext>
            </a:extLst>
          </p:cNvPr>
          <p:cNvSpPr>
            <a:spLocks noGrp="1" noChangeArrowheads="1"/>
          </p:cNvSpPr>
          <p:nvPr>
            <p:ph type="sldNum" sz="quarter" idx="12"/>
          </p:nvPr>
        </p:nvSpPr>
        <p:spPr>
          <a:ln/>
        </p:spPr>
        <p:txBody>
          <a:bodyPr/>
          <a:lstStyle>
            <a:lvl1pPr>
              <a:defRPr/>
            </a:lvl1pPr>
          </a:lstStyle>
          <a:p>
            <a:fld id="{DBC91B9E-8BFE-F348-840C-9DD6A66DE6E9}" type="slidenum">
              <a:rPr lang="en-US" altLang="en-US"/>
              <a:pPr/>
              <a:t>‹#›</a:t>
            </a:fld>
            <a:endParaRPr lang="en-US" altLang="en-US"/>
          </a:p>
        </p:txBody>
      </p:sp>
    </p:spTree>
    <p:extLst>
      <p:ext uri="{BB962C8B-B14F-4D97-AF65-F5344CB8AC3E}">
        <p14:creationId xmlns:p14="http://schemas.microsoft.com/office/powerpoint/2010/main" val="1118687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BC6EC281-DF5C-244C-893D-5191478CAD39}"/>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9EA0B657-28ED-2949-A636-20E3C158221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DCBC5BFD-BF45-1F48-8E7E-4DC68E844E01}"/>
              </a:ext>
            </a:extLst>
          </p:cNvPr>
          <p:cNvSpPr>
            <a:spLocks noGrp="1" noChangeArrowheads="1"/>
          </p:cNvSpPr>
          <p:nvPr>
            <p:ph type="sldNum" sz="quarter" idx="12"/>
          </p:nvPr>
        </p:nvSpPr>
        <p:spPr>
          <a:ln/>
        </p:spPr>
        <p:txBody>
          <a:bodyPr/>
          <a:lstStyle>
            <a:lvl1pPr>
              <a:defRPr/>
            </a:lvl1pPr>
          </a:lstStyle>
          <a:p>
            <a:fld id="{F1A2CA9B-2FB4-2D4B-BE62-7E55CCB7217C}" type="slidenum">
              <a:rPr lang="en-US" altLang="en-US"/>
              <a:pPr/>
              <a:t>‹#›</a:t>
            </a:fld>
            <a:endParaRPr lang="en-US" altLang="en-US"/>
          </a:p>
        </p:txBody>
      </p:sp>
    </p:spTree>
    <p:extLst>
      <p:ext uri="{BB962C8B-B14F-4D97-AF65-F5344CB8AC3E}">
        <p14:creationId xmlns:p14="http://schemas.microsoft.com/office/powerpoint/2010/main" val="2315156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931CF97C-08E4-8A44-88B6-36669CD46B9F}"/>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41D0018F-771A-884A-BCE5-5D69B1C5257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A664AAB1-42BD-F340-BE5A-15A63370EA12}"/>
              </a:ext>
            </a:extLst>
          </p:cNvPr>
          <p:cNvSpPr>
            <a:spLocks noGrp="1" noChangeArrowheads="1"/>
          </p:cNvSpPr>
          <p:nvPr>
            <p:ph type="sldNum" sz="quarter" idx="12"/>
          </p:nvPr>
        </p:nvSpPr>
        <p:spPr>
          <a:ln/>
        </p:spPr>
        <p:txBody>
          <a:bodyPr/>
          <a:lstStyle>
            <a:lvl1pPr>
              <a:defRPr/>
            </a:lvl1pPr>
          </a:lstStyle>
          <a:p>
            <a:fld id="{178574D3-9911-2649-8CE5-A39568B8D637}" type="slidenum">
              <a:rPr lang="en-US" altLang="en-US"/>
              <a:pPr/>
              <a:t>‹#›</a:t>
            </a:fld>
            <a:endParaRPr lang="en-US" altLang="en-US"/>
          </a:p>
        </p:txBody>
      </p:sp>
    </p:spTree>
    <p:extLst>
      <p:ext uri="{BB962C8B-B14F-4D97-AF65-F5344CB8AC3E}">
        <p14:creationId xmlns:p14="http://schemas.microsoft.com/office/powerpoint/2010/main" val="2016402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905BDD5-1930-0548-85F4-AC99B63FB61A}"/>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D7BB306A-46DE-5949-B65C-C99A5494603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3C2F8774-CF3C-C14A-A2E2-A44EC44CE79D}"/>
              </a:ext>
            </a:extLst>
          </p:cNvPr>
          <p:cNvSpPr>
            <a:spLocks noGrp="1" noChangeArrowheads="1"/>
          </p:cNvSpPr>
          <p:nvPr>
            <p:ph type="sldNum" sz="quarter" idx="12"/>
          </p:nvPr>
        </p:nvSpPr>
        <p:spPr>
          <a:ln/>
        </p:spPr>
        <p:txBody>
          <a:bodyPr/>
          <a:lstStyle>
            <a:lvl1pPr>
              <a:defRPr/>
            </a:lvl1pPr>
          </a:lstStyle>
          <a:p>
            <a:fld id="{DC335CC6-5F47-704F-8443-5F1D8CFEE397}" type="slidenum">
              <a:rPr lang="en-US" altLang="en-US"/>
              <a:pPr/>
              <a:t>‹#›</a:t>
            </a:fld>
            <a:endParaRPr lang="en-US" altLang="en-US"/>
          </a:p>
        </p:txBody>
      </p:sp>
    </p:spTree>
    <p:extLst>
      <p:ext uri="{BB962C8B-B14F-4D97-AF65-F5344CB8AC3E}">
        <p14:creationId xmlns:p14="http://schemas.microsoft.com/office/powerpoint/2010/main" val="543101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5616A6C8-8D46-3345-AB39-A5355F3F897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E9D80B6-9BEB-0B49-B0EE-494DF2D77D1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4BE94FB-9657-264A-954E-A6E0AF8BCF32}"/>
              </a:ext>
            </a:extLst>
          </p:cNvPr>
          <p:cNvSpPr>
            <a:spLocks noGrp="1" noChangeArrowheads="1"/>
          </p:cNvSpPr>
          <p:nvPr>
            <p:ph type="sldNum" sz="quarter" idx="12"/>
          </p:nvPr>
        </p:nvSpPr>
        <p:spPr>
          <a:ln/>
        </p:spPr>
        <p:txBody>
          <a:bodyPr/>
          <a:lstStyle>
            <a:lvl1pPr>
              <a:defRPr/>
            </a:lvl1pPr>
          </a:lstStyle>
          <a:p>
            <a:fld id="{5414A9A0-49FD-544D-B362-A041C6A10716}" type="slidenum">
              <a:rPr lang="en-US" altLang="en-US"/>
              <a:pPr/>
              <a:t>‹#›</a:t>
            </a:fld>
            <a:endParaRPr lang="en-US" altLang="en-US"/>
          </a:p>
        </p:txBody>
      </p:sp>
    </p:spTree>
    <p:extLst>
      <p:ext uri="{BB962C8B-B14F-4D97-AF65-F5344CB8AC3E}">
        <p14:creationId xmlns:p14="http://schemas.microsoft.com/office/powerpoint/2010/main" val="1082221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86E8034-DC38-FD41-B11D-180D5460532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1BA8908-4182-924D-BFA5-805E646BC78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70A4C0B-97C5-C24E-858D-476AB1CEE7E1}"/>
              </a:ext>
            </a:extLst>
          </p:cNvPr>
          <p:cNvSpPr>
            <a:spLocks noGrp="1" noChangeArrowheads="1"/>
          </p:cNvSpPr>
          <p:nvPr>
            <p:ph type="sldNum" sz="quarter" idx="12"/>
          </p:nvPr>
        </p:nvSpPr>
        <p:spPr>
          <a:ln/>
        </p:spPr>
        <p:txBody>
          <a:bodyPr/>
          <a:lstStyle>
            <a:lvl1pPr>
              <a:defRPr/>
            </a:lvl1pPr>
          </a:lstStyle>
          <a:p>
            <a:fld id="{F05563D9-62DF-244A-8CB3-2D423E51EFF5}" type="slidenum">
              <a:rPr lang="en-US" altLang="en-US"/>
              <a:pPr/>
              <a:t>‹#›</a:t>
            </a:fld>
            <a:endParaRPr lang="en-US" altLang="en-US"/>
          </a:p>
        </p:txBody>
      </p:sp>
    </p:spTree>
    <p:extLst>
      <p:ext uri="{BB962C8B-B14F-4D97-AF65-F5344CB8AC3E}">
        <p14:creationId xmlns:p14="http://schemas.microsoft.com/office/powerpoint/2010/main" val="1824116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EF9EEE4-BFFB-614E-A2F9-54A553A9E6F3}"/>
              </a:ext>
            </a:extLst>
          </p:cNvPr>
          <p:cNvSpPr>
            <a:spLocks noGrp="1" noChangeArrowheads="1"/>
          </p:cNvSpPr>
          <p:nvPr>
            <p:ph type="title"/>
          </p:nvPr>
        </p:nvSpPr>
        <p:spPr bwMode="auto">
          <a:xfrm>
            <a:off x="3292475" y="2925763"/>
            <a:ext cx="3730625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8912" tIns="219456" rIns="438912" bIns="219456"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E1E357F1-B6D4-034C-A968-2A2831469849}"/>
              </a:ext>
            </a:extLst>
          </p:cNvPr>
          <p:cNvSpPr>
            <a:spLocks noGrp="1" noChangeArrowheads="1"/>
          </p:cNvSpPr>
          <p:nvPr>
            <p:ph type="body" idx="1"/>
          </p:nvPr>
        </p:nvSpPr>
        <p:spPr bwMode="auto">
          <a:xfrm>
            <a:off x="3292475" y="9509125"/>
            <a:ext cx="37306250" cy="1975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8912" tIns="219456" rIns="438912" bIns="219456"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96E9AFB1-364A-7341-98ED-F9A3039639A0}"/>
              </a:ext>
            </a:extLst>
          </p:cNvPr>
          <p:cNvSpPr>
            <a:spLocks noGrp="1" noChangeArrowheads="1"/>
          </p:cNvSpPr>
          <p:nvPr>
            <p:ph type="dt" sz="half" idx="2"/>
          </p:nvPr>
        </p:nvSpPr>
        <p:spPr bwMode="auto">
          <a:xfrm>
            <a:off x="3292475" y="29992638"/>
            <a:ext cx="9144000" cy="2193925"/>
          </a:xfrm>
          <a:prstGeom prst="rect">
            <a:avLst/>
          </a:prstGeom>
          <a:noFill/>
          <a:ln w="9525">
            <a:noFill/>
            <a:miter lim="800000"/>
            <a:headEnd/>
            <a:tailEnd/>
          </a:ln>
          <a:effectLst/>
        </p:spPr>
        <p:txBody>
          <a:bodyPr vert="horz" wrap="square" lIns="438912" tIns="219456" rIns="438912" bIns="219456" numCol="1" anchor="t" anchorCtr="0" compatLnSpc="1">
            <a:prstTxWarp prst="textNoShape">
              <a:avLst/>
            </a:prstTxWarp>
          </a:bodyPr>
          <a:lstStyle>
            <a:lvl1pPr algn="l">
              <a:defRPr sz="6700">
                <a:solidFill>
                  <a:schemeClr val="tx1"/>
                </a:solidFill>
                <a:latin typeface="Times" pitchFamily="1" charset="0"/>
                <a:ea typeface="ＭＳ Ｐゴシック" pitchFamily="1" charset="-128"/>
                <a:cs typeface="+mn-cs"/>
              </a:defRPr>
            </a:lvl1pPr>
          </a:lstStyle>
          <a:p>
            <a:pPr>
              <a:defRPr/>
            </a:pPr>
            <a:endParaRPr lang="en-US"/>
          </a:p>
        </p:txBody>
      </p:sp>
      <p:sp>
        <p:nvSpPr>
          <p:cNvPr id="1029" name="Rectangle 5">
            <a:extLst>
              <a:ext uri="{FF2B5EF4-FFF2-40B4-BE49-F238E27FC236}">
                <a16:creationId xmlns:a16="http://schemas.microsoft.com/office/drawing/2014/main" id="{6229DF97-7D07-CD4D-86F1-26C651E0D92C}"/>
              </a:ext>
            </a:extLst>
          </p:cNvPr>
          <p:cNvSpPr>
            <a:spLocks noGrp="1" noChangeArrowheads="1"/>
          </p:cNvSpPr>
          <p:nvPr>
            <p:ph type="ftr" sz="quarter" idx="3"/>
          </p:nvPr>
        </p:nvSpPr>
        <p:spPr bwMode="auto">
          <a:xfrm>
            <a:off x="14995525" y="29992638"/>
            <a:ext cx="13900150" cy="2193925"/>
          </a:xfrm>
          <a:prstGeom prst="rect">
            <a:avLst/>
          </a:prstGeom>
          <a:noFill/>
          <a:ln w="9525">
            <a:noFill/>
            <a:miter lim="800000"/>
            <a:headEnd/>
            <a:tailEnd/>
          </a:ln>
          <a:effectLst/>
        </p:spPr>
        <p:txBody>
          <a:bodyPr vert="horz" wrap="square" lIns="438912" tIns="219456" rIns="438912" bIns="219456" numCol="1" anchor="t" anchorCtr="0" compatLnSpc="1">
            <a:prstTxWarp prst="textNoShape">
              <a:avLst/>
            </a:prstTxWarp>
          </a:bodyPr>
          <a:lstStyle>
            <a:lvl1pPr>
              <a:defRPr sz="6700">
                <a:solidFill>
                  <a:schemeClr val="tx1"/>
                </a:solidFill>
                <a:latin typeface="Times" pitchFamily="1" charset="0"/>
                <a:ea typeface="ＭＳ Ｐゴシック" pitchFamily="1" charset="-128"/>
                <a:cs typeface="+mn-cs"/>
              </a:defRPr>
            </a:lvl1pPr>
          </a:lstStyle>
          <a:p>
            <a:pPr>
              <a:defRPr/>
            </a:pPr>
            <a:endParaRPr lang="en-US"/>
          </a:p>
        </p:txBody>
      </p:sp>
      <p:sp>
        <p:nvSpPr>
          <p:cNvPr id="1030" name="Rectangle 6">
            <a:extLst>
              <a:ext uri="{FF2B5EF4-FFF2-40B4-BE49-F238E27FC236}">
                <a16:creationId xmlns:a16="http://schemas.microsoft.com/office/drawing/2014/main" id="{BDDD91B1-E397-5B44-AA37-D4F663939D21}"/>
              </a:ext>
            </a:extLst>
          </p:cNvPr>
          <p:cNvSpPr>
            <a:spLocks noGrp="1" noChangeArrowheads="1"/>
          </p:cNvSpPr>
          <p:nvPr>
            <p:ph type="sldNum" sz="quarter" idx="4"/>
          </p:nvPr>
        </p:nvSpPr>
        <p:spPr bwMode="auto">
          <a:xfrm>
            <a:off x="31454725" y="29992638"/>
            <a:ext cx="9144000" cy="2193925"/>
          </a:xfrm>
          <a:prstGeom prst="rect">
            <a:avLst/>
          </a:prstGeom>
          <a:noFill/>
          <a:ln w="9525">
            <a:noFill/>
            <a:miter lim="800000"/>
            <a:headEnd/>
            <a:tailEnd/>
          </a:ln>
          <a:effectLst/>
        </p:spPr>
        <p:txBody>
          <a:bodyPr vert="horz" wrap="square" lIns="438912" tIns="219456" rIns="438912" bIns="219456" numCol="1" anchor="t" anchorCtr="0" compatLnSpc="1">
            <a:prstTxWarp prst="textNoShape">
              <a:avLst/>
            </a:prstTxWarp>
          </a:bodyPr>
          <a:lstStyle>
            <a:lvl1pPr algn="r">
              <a:defRPr sz="6700">
                <a:solidFill>
                  <a:schemeClr val="tx1"/>
                </a:solidFill>
                <a:latin typeface="Times" pitchFamily="2" charset="0"/>
              </a:defRPr>
            </a:lvl1pPr>
          </a:lstStyle>
          <a:p>
            <a:fld id="{00671693-520C-1543-9BBC-FE27AD251A5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438" rtl="0" eaLnBrk="0" fontAlgn="base" hangingPunct="0">
        <a:spcBef>
          <a:spcPct val="0"/>
        </a:spcBef>
        <a:spcAft>
          <a:spcPct val="0"/>
        </a:spcAft>
        <a:defRPr sz="21100">
          <a:solidFill>
            <a:schemeClr val="tx2"/>
          </a:solidFill>
          <a:latin typeface="+mj-lt"/>
          <a:ea typeface="ＭＳ Ｐゴシック" pitchFamily="68" charset="-128"/>
          <a:cs typeface="ＭＳ Ｐゴシック" pitchFamily="68" charset="-128"/>
        </a:defRPr>
      </a:lvl1pPr>
      <a:lvl2pPr algn="ctr" defTabSz="4389438" rtl="0" eaLnBrk="0" fontAlgn="base" hangingPunct="0">
        <a:spcBef>
          <a:spcPct val="0"/>
        </a:spcBef>
        <a:spcAft>
          <a:spcPct val="0"/>
        </a:spcAft>
        <a:defRPr sz="21100">
          <a:solidFill>
            <a:schemeClr val="tx2"/>
          </a:solidFill>
          <a:latin typeface="Times" pitchFamily="18" charset="0"/>
          <a:ea typeface="ＭＳ Ｐゴシック" pitchFamily="68" charset="-128"/>
          <a:cs typeface="ＭＳ Ｐゴシック" pitchFamily="68" charset="-128"/>
        </a:defRPr>
      </a:lvl2pPr>
      <a:lvl3pPr algn="ctr" defTabSz="4389438" rtl="0" eaLnBrk="0" fontAlgn="base" hangingPunct="0">
        <a:spcBef>
          <a:spcPct val="0"/>
        </a:spcBef>
        <a:spcAft>
          <a:spcPct val="0"/>
        </a:spcAft>
        <a:defRPr sz="21100">
          <a:solidFill>
            <a:schemeClr val="tx2"/>
          </a:solidFill>
          <a:latin typeface="Times" pitchFamily="18" charset="0"/>
          <a:ea typeface="ＭＳ Ｐゴシック" pitchFamily="68" charset="-128"/>
          <a:cs typeface="ＭＳ Ｐゴシック" pitchFamily="68" charset="-128"/>
        </a:defRPr>
      </a:lvl3pPr>
      <a:lvl4pPr algn="ctr" defTabSz="4389438" rtl="0" eaLnBrk="0" fontAlgn="base" hangingPunct="0">
        <a:spcBef>
          <a:spcPct val="0"/>
        </a:spcBef>
        <a:spcAft>
          <a:spcPct val="0"/>
        </a:spcAft>
        <a:defRPr sz="21100">
          <a:solidFill>
            <a:schemeClr val="tx2"/>
          </a:solidFill>
          <a:latin typeface="Times" pitchFamily="18" charset="0"/>
          <a:ea typeface="ＭＳ Ｐゴシック" pitchFamily="68" charset="-128"/>
          <a:cs typeface="ＭＳ Ｐゴシック" pitchFamily="68" charset="-128"/>
        </a:defRPr>
      </a:lvl4pPr>
      <a:lvl5pPr algn="ctr" defTabSz="4389438" rtl="0" eaLnBrk="0" fontAlgn="base" hangingPunct="0">
        <a:spcBef>
          <a:spcPct val="0"/>
        </a:spcBef>
        <a:spcAft>
          <a:spcPct val="0"/>
        </a:spcAft>
        <a:defRPr sz="21100">
          <a:solidFill>
            <a:schemeClr val="tx2"/>
          </a:solidFill>
          <a:latin typeface="Times" pitchFamily="18" charset="0"/>
          <a:ea typeface="ＭＳ Ｐゴシック" pitchFamily="68" charset="-128"/>
          <a:cs typeface="ＭＳ Ｐゴシック" pitchFamily="68" charset="-128"/>
        </a:defRPr>
      </a:lvl5pPr>
      <a:lvl6pPr marL="457200" algn="ctr" defTabSz="4389438" rtl="0" fontAlgn="base">
        <a:spcBef>
          <a:spcPct val="0"/>
        </a:spcBef>
        <a:spcAft>
          <a:spcPct val="0"/>
        </a:spcAft>
        <a:defRPr sz="21100">
          <a:solidFill>
            <a:schemeClr val="tx2"/>
          </a:solidFill>
          <a:latin typeface="Times" pitchFamily="18" charset="0"/>
        </a:defRPr>
      </a:lvl6pPr>
      <a:lvl7pPr marL="914400" algn="ctr" defTabSz="4389438" rtl="0" fontAlgn="base">
        <a:spcBef>
          <a:spcPct val="0"/>
        </a:spcBef>
        <a:spcAft>
          <a:spcPct val="0"/>
        </a:spcAft>
        <a:defRPr sz="21100">
          <a:solidFill>
            <a:schemeClr val="tx2"/>
          </a:solidFill>
          <a:latin typeface="Times" pitchFamily="18" charset="0"/>
        </a:defRPr>
      </a:lvl7pPr>
      <a:lvl8pPr marL="1371600" algn="ctr" defTabSz="4389438" rtl="0" fontAlgn="base">
        <a:spcBef>
          <a:spcPct val="0"/>
        </a:spcBef>
        <a:spcAft>
          <a:spcPct val="0"/>
        </a:spcAft>
        <a:defRPr sz="21100">
          <a:solidFill>
            <a:schemeClr val="tx2"/>
          </a:solidFill>
          <a:latin typeface="Times" pitchFamily="18" charset="0"/>
        </a:defRPr>
      </a:lvl8pPr>
      <a:lvl9pPr marL="1828800" algn="ctr" defTabSz="4389438" rtl="0" fontAlgn="base">
        <a:spcBef>
          <a:spcPct val="0"/>
        </a:spcBef>
        <a:spcAft>
          <a:spcPct val="0"/>
        </a:spcAft>
        <a:defRPr sz="21100">
          <a:solidFill>
            <a:schemeClr val="tx2"/>
          </a:solidFill>
          <a:latin typeface="Times" pitchFamily="18" charset="0"/>
        </a:defRPr>
      </a:lvl9pPr>
    </p:titleStyle>
    <p:bodyStyle>
      <a:lvl1pPr marL="1646238" indent="-1646238" algn="l" defTabSz="4389438" rtl="0" eaLnBrk="0" fontAlgn="base" hangingPunct="0">
        <a:spcBef>
          <a:spcPct val="20000"/>
        </a:spcBef>
        <a:spcAft>
          <a:spcPct val="0"/>
        </a:spcAft>
        <a:buChar char="•"/>
        <a:defRPr sz="15400">
          <a:solidFill>
            <a:schemeClr val="tx1"/>
          </a:solidFill>
          <a:latin typeface="+mn-lt"/>
          <a:ea typeface="ＭＳ Ｐゴシック" pitchFamily="68" charset="-128"/>
          <a:cs typeface="ＭＳ Ｐゴシック" pitchFamily="68" charset="-128"/>
        </a:defRPr>
      </a:lvl1pPr>
      <a:lvl2pPr marL="3565525" indent="-1371600" algn="l" defTabSz="4389438" rtl="0" eaLnBrk="0" fontAlgn="base" hangingPunct="0">
        <a:spcBef>
          <a:spcPct val="20000"/>
        </a:spcBef>
        <a:spcAft>
          <a:spcPct val="0"/>
        </a:spcAft>
        <a:buChar char="–"/>
        <a:defRPr sz="13400">
          <a:solidFill>
            <a:schemeClr val="tx1"/>
          </a:solidFill>
          <a:latin typeface="+mn-lt"/>
          <a:ea typeface="ＭＳ Ｐゴシック" pitchFamily="18" charset="-128"/>
        </a:defRPr>
      </a:lvl2pPr>
      <a:lvl3pPr marL="5486400" indent="-1096963" algn="l" defTabSz="4389438" rtl="0" eaLnBrk="0" fontAlgn="base" hangingPunct="0">
        <a:spcBef>
          <a:spcPct val="20000"/>
        </a:spcBef>
        <a:spcAft>
          <a:spcPct val="0"/>
        </a:spcAft>
        <a:buChar char="•"/>
        <a:defRPr sz="11500">
          <a:solidFill>
            <a:schemeClr val="tx1"/>
          </a:solidFill>
          <a:latin typeface="+mn-lt"/>
          <a:ea typeface="ＭＳ Ｐゴシック" pitchFamily="18" charset="-128"/>
        </a:defRPr>
      </a:lvl3pPr>
      <a:lvl4pPr marL="7680325" indent="-1096963" algn="l" defTabSz="4389438" rtl="0" eaLnBrk="0" fontAlgn="base" hangingPunct="0">
        <a:spcBef>
          <a:spcPct val="20000"/>
        </a:spcBef>
        <a:spcAft>
          <a:spcPct val="0"/>
        </a:spcAft>
        <a:buChar char="–"/>
        <a:defRPr sz="9600">
          <a:solidFill>
            <a:schemeClr val="tx1"/>
          </a:solidFill>
          <a:latin typeface="+mn-lt"/>
          <a:ea typeface="ＭＳ Ｐゴシック" pitchFamily="18" charset="-128"/>
        </a:defRPr>
      </a:lvl4pPr>
      <a:lvl5pPr marL="9875838" indent="-1096963" algn="l" defTabSz="4389438" rtl="0" eaLnBrk="0" fontAlgn="base" hangingPunct="0">
        <a:spcBef>
          <a:spcPct val="20000"/>
        </a:spcBef>
        <a:spcAft>
          <a:spcPct val="0"/>
        </a:spcAft>
        <a:buChar char="»"/>
        <a:defRPr sz="9600">
          <a:solidFill>
            <a:schemeClr val="tx1"/>
          </a:solidFill>
          <a:latin typeface="+mn-lt"/>
          <a:ea typeface="ＭＳ Ｐゴシック" pitchFamily="18" charset="-128"/>
        </a:defRPr>
      </a:lvl5pPr>
      <a:lvl6pPr marL="10333038" indent="-1096963" algn="l" defTabSz="4389438" rtl="0" fontAlgn="base">
        <a:spcBef>
          <a:spcPct val="20000"/>
        </a:spcBef>
        <a:spcAft>
          <a:spcPct val="0"/>
        </a:spcAft>
        <a:buChar char="»"/>
        <a:defRPr sz="9600">
          <a:solidFill>
            <a:schemeClr val="tx1"/>
          </a:solidFill>
          <a:latin typeface="+mn-lt"/>
          <a:ea typeface="ＭＳ Ｐゴシック" pitchFamily="18" charset="-128"/>
        </a:defRPr>
      </a:lvl6pPr>
      <a:lvl7pPr marL="10790238" indent="-1096963" algn="l" defTabSz="4389438" rtl="0" fontAlgn="base">
        <a:spcBef>
          <a:spcPct val="20000"/>
        </a:spcBef>
        <a:spcAft>
          <a:spcPct val="0"/>
        </a:spcAft>
        <a:buChar char="»"/>
        <a:defRPr sz="9600">
          <a:solidFill>
            <a:schemeClr val="tx1"/>
          </a:solidFill>
          <a:latin typeface="+mn-lt"/>
          <a:ea typeface="ＭＳ Ｐゴシック" pitchFamily="18" charset="-128"/>
        </a:defRPr>
      </a:lvl7pPr>
      <a:lvl8pPr marL="11247438" indent="-1096963" algn="l" defTabSz="4389438" rtl="0" fontAlgn="base">
        <a:spcBef>
          <a:spcPct val="20000"/>
        </a:spcBef>
        <a:spcAft>
          <a:spcPct val="0"/>
        </a:spcAft>
        <a:buChar char="»"/>
        <a:defRPr sz="9600">
          <a:solidFill>
            <a:schemeClr val="tx1"/>
          </a:solidFill>
          <a:latin typeface="+mn-lt"/>
          <a:ea typeface="ＭＳ Ｐゴシック" pitchFamily="18" charset="-128"/>
        </a:defRPr>
      </a:lvl8pPr>
      <a:lvl9pPr marL="11704638" indent="-1096963" algn="l" defTabSz="4389438" rtl="0" fontAlgn="base">
        <a:spcBef>
          <a:spcPct val="20000"/>
        </a:spcBef>
        <a:spcAft>
          <a:spcPct val="0"/>
        </a:spcAft>
        <a:buChar char="»"/>
        <a:defRPr sz="9600">
          <a:solidFill>
            <a:schemeClr val="tx1"/>
          </a:solidFill>
          <a:latin typeface="+mn-lt"/>
          <a:ea typeface="ＭＳ Ｐゴシック" pitchFamily="18"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diagramLayout" Target="../diagrams/layout1.xml"/><Relationship Id="rId3" Type="http://schemas.openxmlformats.org/officeDocument/2006/relationships/image" Target="../media/image1.png"/><Relationship Id="rId21" Type="http://schemas.microsoft.com/office/2007/relationships/diagramDrawing" Target="../diagrams/drawing1.xml"/><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diagramData" Target="../diagrams/data1.xml"/><Relationship Id="rId2" Type="http://schemas.openxmlformats.org/officeDocument/2006/relationships/notesSlide" Target="../notesSlides/notesSlide1.xml"/><Relationship Id="rId16" Type="http://schemas.openxmlformats.org/officeDocument/2006/relationships/image" Target="../media/image14.JPG"/><Relationship Id="rId20" Type="http://schemas.openxmlformats.org/officeDocument/2006/relationships/diagramColors" Target="../diagrams/colors1.xml"/><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19" Type="http://schemas.openxmlformats.org/officeDocument/2006/relationships/diagramQuickStyle" Target="../diagrams/quickStyle1.xml"/><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Line 16">
            <a:extLst>
              <a:ext uri="{FF2B5EF4-FFF2-40B4-BE49-F238E27FC236}">
                <a16:creationId xmlns:a16="http://schemas.microsoft.com/office/drawing/2014/main" id="{EE55EA1D-3782-5245-9653-DE7ECC077BF4}"/>
              </a:ext>
            </a:extLst>
          </p:cNvPr>
          <p:cNvSpPr>
            <a:spLocks noChangeShapeType="1"/>
          </p:cNvSpPr>
          <p:nvPr/>
        </p:nvSpPr>
        <p:spPr bwMode="auto">
          <a:xfrm flipH="1">
            <a:off x="15422563" y="6705600"/>
            <a:ext cx="46037" cy="853440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38" name="AutoShape 42">
            <a:extLst>
              <a:ext uri="{FF2B5EF4-FFF2-40B4-BE49-F238E27FC236}">
                <a16:creationId xmlns:a16="http://schemas.microsoft.com/office/drawing/2014/main" id="{1E691237-2B21-904E-B8D8-B7AC6DF3ECE0}"/>
              </a:ext>
            </a:extLst>
          </p:cNvPr>
          <p:cNvSpPr>
            <a:spLocks noChangeArrowheads="1"/>
          </p:cNvSpPr>
          <p:nvPr/>
        </p:nvSpPr>
        <p:spPr bwMode="auto">
          <a:xfrm>
            <a:off x="630455" y="6841290"/>
            <a:ext cx="13563600" cy="1295400"/>
          </a:xfrm>
          <a:prstGeom prst="roundRect">
            <a:avLst>
              <a:gd name="adj" fmla="val 16667"/>
            </a:avLst>
          </a:prstGeom>
          <a:solidFill>
            <a:srgbClr val="354CA1"/>
          </a:solidFill>
          <a:ln w="9525">
            <a:solidFill>
              <a:srgbClr val="CC0000"/>
            </a:solidFill>
            <a:round/>
            <a:headEnd/>
            <a:tailEnd/>
          </a:ln>
        </p:spPr>
        <p:txBody>
          <a:bodyPr wrap="none" anchor="ctr"/>
          <a:lstStyle>
            <a:lvl1pPr>
              <a:defRPr sz="4800">
                <a:solidFill>
                  <a:schemeClr val="bg1"/>
                </a:solidFill>
                <a:latin typeface="Arial Black" panose="020B0604020202020204" pitchFamily="34" charset="0"/>
                <a:ea typeface="ＭＳ Ｐゴシック" panose="020B0600070205080204" pitchFamily="34" charset="-128"/>
              </a:defRPr>
            </a:lvl1pPr>
            <a:lvl2pPr marL="742950" indent="-285750">
              <a:defRPr sz="4800">
                <a:solidFill>
                  <a:schemeClr val="bg1"/>
                </a:solidFill>
                <a:latin typeface="Arial Black" panose="020B0604020202020204" pitchFamily="34" charset="0"/>
                <a:ea typeface="ＭＳ Ｐゴシック" panose="020B0600070205080204" pitchFamily="34" charset="-128"/>
              </a:defRPr>
            </a:lvl2pPr>
            <a:lvl3pPr marL="1143000" indent="-228600">
              <a:defRPr sz="4800">
                <a:solidFill>
                  <a:schemeClr val="bg1"/>
                </a:solidFill>
                <a:latin typeface="Arial Black" panose="020B0604020202020204" pitchFamily="34" charset="0"/>
                <a:ea typeface="ＭＳ Ｐゴシック" panose="020B0600070205080204" pitchFamily="34" charset="-128"/>
              </a:defRPr>
            </a:lvl3pPr>
            <a:lvl4pPr marL="1600200" indent="-228600">
              <a:defRPr sz="4800">
                <a:solidFill>
                  <a:schemeClr val="bg1"/>
                </a:solidFill>
                <a:latin typeface="Arial Black" panose="020B0604020202020204" pitchFamily="34" charset="0"/>
                <a:ea typeface="ＭＳ Ｐゴシック" panose="020B0600070205080204" pitchFamily="34" charset="-128"/>
              </a:defRPr>
            </a:lvl4pPr>
            <a:lvl5pPr marL="2057400" indent="-228600">
              <a:defRPr sz="4800">
                <a:solidFill>
                  <a:schemeClr val="bg1"/>
                </a:solidFill>
                <a:latin typeface="Arial Black" panose="020B0604020202020204" pitchFamily="34" charset="0"/>
                <a:ea typeface="ＭＳ Ｐゴシック" panose="020B0600070205080204" pitchFamily="34" charset="-128"/>
              </a:defRPr>
            </a:lvl5pPr>
            <a:lvl6pPr marL="25146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6pPr>
            <a:lvl7pPr marL="29718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7pPr>
            <a:lvl8pPr marL="34290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8pPr>
            <a:lvl9pPr marL="38862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9pPr>
          </a:lstStyle>
          <a:p>
            <a:r>
              <a:rPr lang="en-US" altLang="en-US" dirty="0">
                <a:solidFill>
                  <a:srgbClr val="FFFFFF"/>
                </a:solidFill>
              </a:rPr>
              <a:t>Background &amp; Context</a:t>
            </a:r>
          </a:p>
        </p:txBody>
      </p:sp>
      <p:sp>
        <p:nvSpPr>
          <p:cNvPr id="14339" name="AutoShape 45">
            <a:extLst>
              <a:ext uri="{FF2B5EF4-FFF2-40B4-BE49-F238E27FC236}">
                <a16:creationId xmlns:a16="http://schemas.microsoft.com/office/drawing/2014/main" id="{1EAFB256-F94B-7E4D-AB9F-C6313E0D1116}"/>
              </a:ext>
            </a:extLst>
          </p:cNvPr>
          <p:cNvSpPr>
            <a:spLocks noChangeArrowheads="1"/>
          </p:cNvSpPr>
          <p:nvPr/>
        </p:nvSpPr>
        <p:spPr bwMode="auto">
          <a:xfrm>
            <a:off x="913243" y="21179991"/>
            <a:ext cx="13487400" cy="1317975"/>
          </a:xfrm>
          <a:prstGeom prst="roundRect">
            <a:avLst>
              <a:gd name="adj" fmla="val 16667"/>
            </a:avLst>
          </a:prstGeom>
          <a:solidFill>
            <a:srgbClr val="354CA1"/>
          </a:solidFill>
          <a:ln w="9525">
            <a:solidFill>
              <a:srgbClr val="CC0000"/>
            </a:solidFill>
            <a:round/>
            <a:headEnd/>
            <a:tailEnd/>
          </a:ln>
        </p:spPr>
        <p:txBody>
          <a:bodyPr wrap="none" anchor="ctr"/>
          <a:lstStyle>
            <a:lvl1pPr>
              <a:defRPr sz="4800">
                <a:solidFill>
                  <a:schemeClr val="bg1"/>
                </a:solidFill>
                <a:latin typeface="Arial Black" panose="020B0604020202020204" pitchFamily="34" charset="0"/>
                <a:ea typeface="ＭＳ Ｐゴシック" panose="020B0600070205080204" pitchFamily="34" charset="-128"/>
              </a:defRPr>
            </a:lvl1pPr>
            <a:lvl2pPr marL="742950" indent="-285750">
              <a:defRPr sz="4800">
                <a:solidFill>
                  <a:schemeClr val="bg1"/>
                </a:solidFill>
                <a:latin typeface="Arial Black" panose="020B0604020202020204" pitchFamily="34" charset="0"/>
                <a:ea typeface="ＭＳ Ｐゴシック" panose="020B0600070205080204" pitchFamily="34" charset="-128"/>
              </a:defRPr>
            </a:lvl2pPr>
            <a:lvl3pPr marL="1143000" indent="-228600">
              <a:defRPr sz="4800">
                <a:solidFill>
                  <a:schemeClr val="bg1"/>
                </a:solidFill>
                <a:latin typeface="Arial Black" panose="020B0604020202020204" pitchFamily="34" charset="0"/>
                <a:ea typeface="ＭＳ Ｐゴシック" panose="020B0600070205080204" pitchFamily="34" charset="-128"/>
              </a:defRPr>
            </a:lvl3pPr>
            <a:lvl4pPr marL="1600200" indent="-228600">
              <a:defRPr sz="4800">
                <a:solidFill>
                  <a:schemeClr val="bg1"/>
                </a:solidFill>
                <a:latin typeface="Arial Black" panose="020B0604020202020204" pitchFamily="34" charset="0"/>
                <a:ea typeface="ＭＳ Ｐゴシック" panose="020B0600070205080204" pitchFamily="34" charset="-128"/>
              </a:defRPr>
            </a:lvl4pPr>
            <a:lvl5pPr marL="2057400" indent="-228600">
              <a:defRPr sz="4800">
                <a:solidFill>
                  <a:schemeClr val="bg1"/>
                </a:solidFill>
                <a:latin typeface="Arial Black" panose="020B0604020202020204" pitchFamily="34" charset="0"/>
                <a:ea typeface="ＭＳ Ｐゴシック" panose="020B0600070205080204" pitchFamily="34" charset="-128"/>
              </a:defRPr>
            </a:lvl5pPr>
            <a:lvl6pPr marL="25146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6pPr>
            <a:lvl7pPr marL="29718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7pPr>
            <a:lvl8pPr marL="34290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8pPr>
            <a:lvl9pPr marL="38862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9pPr>
          </a:lstStyle>
          <a:p>
            <a:r>
              <a:rPr lang="en-US" altLang="en-US" dirty="0">
                <a:solidFill>
                  <a:srgbClr val="FFFFFF"/>
                </a:solidFill>
              </a:rPr>
              <a:t>Goals &amp; Research Questions</a:t>
            </a:r>
          </a:p>
        </p:txBody>
      </p:sp>
      <p:sp>
        <p:nvSpPr>
          <p:cNvPr id="14340" name="Line 46">
            <a:extLst>
              <a:ext uri="{FF2B5EF4-FFF2-40B4-BE49-F238E27FC236}">
                <a16:creationId xmlns:a16="http://schemas.microsoft.com/office/drawing/2014/main" id="{EEAE2C11-E020-5545-8C6F-D75D1E2CB583}"/>
              </a:ext>
            </a:extLst>
          </p:cNvPr>
          <p:cNvSpPr>
            <a:spLocks noChangeShapeType="1"/>
          </p:cNvSpPr>
          <p:nvPr/>
        </p:nvSpPr>
        <p:spPr bwMode="auto">
          <a:xfrm>
            <a:off x="29413200" y="9144000"/>
            <a:ext cx="0" cy="617220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41" name="AutoShape 69">
            <a:extLst>
              <a:ext uri="{FF2B5EF4-FFF2-40B4-BE49-F238E27FC236}">
                <a16:creationId xmlns:a16="http://schemas.microsoft.com/office/drawing/2014/main" id="{128DD775-9391-A744-89F7-344B6CF073B7}"/>
              </a:ext>
            </a:extLst>
          </p:cNvPr>
          <p:cNvSpPr>
            <a:spLocks noChangeArrowheads="1"/>
          </p:cNvSpPr>
          <p:nvPr/>
        </p:nvSpPr>
        <p:spPr bwMode="auto">
          <a:xfrm>
            <a:off x="762000" y="8468627"/>
            <a:ext cx="13487401" cy="11861832"/>
          </a:xfrm>
          <a:prstGeom prst="roundRect">
            <a:avLst>
              <a:gd name="adj" fmla="val 13013"/>
            </a:avLst>
          </a:prstGeom>
          <a:solidFill>
            <a:schemeClr val="bg1">
              <a:alpha val="50195"/>
            </a:schemeClr>
          </a:solidFill>
          <a:ln w="9525">
            <a:noFill/>
            <a:round/>
            <a:headEnd/>
            <a:tailEnd/>
          </a:ln>
        </p:spPr>
        <p:txBody>
          <a:bodyPr lIns="0" tIns="45720" rIns="0" bIns="45720" anchor="t"/>
          <a:lstStyle>
            <a:lvl1pPr>
              <a:defRPr sz="4800">
                <a:solidFill>
                  <a:schemeClr val="bg1"/>
                </a:solidFill>
                <a:latin typeface="Arial Black" panose="020B0604020202020204" pitchFamily="34" charset="0"/>
                <a:ea typeface="ＭＳ Ｐゴシック" panose="020B0600070205080204" pitchFamily="34" charset="-128"/>
              </a:defRPr>
            </a:lvl1pPr>
            <a:lvl2pPr marL="742950" indent="-285750">
              <a:defRPr sz="4800">
                <a:solidFill>
                  <a:schemeClr val="bg1"/>
                </a:solidFill>
                <a:latin typeface="Arial Black" panose="020B0604020202020204" pitchFamily="34" charset="0"/>
                <a:ea typeface="ＭＳ Ｐゴシック" panose="020B0600070205080204" pitchFamily="34" charset="-128"/>
              </a:defRPr>
            </a:lvl2pPr>
            <a:lvl3pPr marL="1143000" indent="-228600">
              <a:defRPr sz="4800">
                <a:solidFill>
                  <a:schemeClr val="bg1"/>
                </a:solidFill>
                <a:latin typeface="Arial Black" panose="020B0604020202020204" pitchFamily="34" charset="0"/>
                <a:ea typeface="ＭＳ Ｐゴシック" panose="020B0600070205080204" pitchFamily="34" charset="-128"/>
              </a:defRPr>
            </a:lvl3pPr>
            <a:lvl4pPr marL="1600200" indent="-228600">
              <a:defRPr sz="4800">
                <a:solidFill>
                  <a:schemeClr val="bg1"/>
                </a:solidFill>
                <a:latin typeface="Arial Black" panose="020B0604020202020204" pitchFamily="34" charset="0"/>
                <a:ea typeface="ＭＳ Ｐゴシック" panose="020B0600070205080204" pitchFamily="34" charset="-128"/>
              </a:defRPr>
            </a:lvl4pPr>
            <a:lvl5pPr marL="2057400" indent="-228600">
              <a:defRPr sz="4800">
                <a:solidFill>
                  <a:schemeClr val="bg1"/>
                </a:solidFill>
                <a:latin typeface="Arial Black" panose="020B0604020202020204" pitchFamily="34" charset="0"/>
                <a:ea typeface="ＭＳ Ｐゴシック" panose="020B0600070205080204" pitchFamily="34" charset="-128"/>
              </a:defRPr>
            </a:lvl5pPr>
            <a:lvl6pPr marL="25146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6pPr>
            <a:lvl7pPr marL="29718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7pPr>
            <a:lvl8pPr marL="34290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8pPr>
            <a:lvl9pPr marL="38862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9pPr>
          </a:lstStyle>
          <a:p>
            <a:pPr algn="l"/>
            <a:r>
              <a:rPr lang="en-US" altLang="en-US" sz="3200" b="1" dirty="0">
                <a:solidFill>
                  <a:srgbClr val="000000"/>
                </a:solidFill>
                <a:latin typeface="Helvetica"/>
                <a:ea typeface="ＭＳ Ｐゴシック"/>
                <a:cs typeface="Helvetica"/>
              </a:rPr>
              <a:t>Measuring Early Mathematical Reasoning Skills (</a:t>
            </a:r>
            <a:r>
              <a:rPr lang="en-US" altLang="en-US" sz="3200" b="1" dirty="0" err="1">
                <a:solidFill>
                  <a:srgbClr val="000000"/>
                </a:solidFill>
                <a:latin typeface="Helvetica"/>
                <a:ea typeface="ＭＳ Ｐゴシック"/>
                <a:cs typeface="Helvetica"/>
              </a:rPr>
              <a:t>MMaRS</a:t>
            </a:r>
            <a:r>
              <a:rPr lang="en-US" altLang="en-US" sz="3200" b="1" dirty="0">
                <a:solidFill>
                  <a:srgbClr val="000000"/>
                </a:solidFill>
                <a:latin typeface="Helvetica"/>
                <a:ea typeface="ＭＳ Ｐゴシック"/>
                <a:cs typeface="Helvetica"/>
              </a:rPr>
              <a:t>)</a:t>
            </a:r>
          </a:p>
          <a:p>
            <a:pPr algn="l"/>
            <a:endParaRPr lang="en-US" altLang="en-US" sz="2800" dirty="0">
              <a:solidFill>
                <a:srgbClr val="000000"/>
              </a:solidFill>
              <a:latin typeface="Helvetica"/>
              <a:ea typeface="ＭＳ Ｐゴシック"/>
              <a:cs typeface="Helvetica"/>
            </a:endParaRPr>
          </a:p>
          <a:p>
            <a:pPr algn="l"/>
            <a:r>
              <a:rPr lang="en-US" altLang="en-US" sz="3200" dirty="0">
                <a:solidFill>
                  <a:srgbClr val="000000"/>
                </a:solidFill>
                <a:latin typeface="Helvetica"/>
                <a:ea typeface="ＭＳ Ｐゴシック"/>
                <a:cs typeface="Helvetica"/>
              </a:rPr>
              <a:t>The primary goal of the MMaRS project is to create formative assessment resources focused on Numeric Relational Reasoning (NRR) and Spatial Reasoning (SR) for students in grades K-2. Teachers may use the results of these assessments to guide their instructional decision making to support student learning.</a:t>
            </a:r>
          </a:p>
          <a:p>
            <a:pPr algn="l"/>
            <a:endParaRPr lang="en-US" altLang="en-US" sz="3200" dirty="0">
              <a:solidFill>
                <a:srgbClr val="000000"/>
              </a:solidFill>
              <a:latin typeface="Helvetica"/>
              <a:ea typeface="ＭＳ Ｐゴシック"/>
              <a:cs typeface="Helvetica" panose="020B0604020202020204" pitchFamily="34" charset="0"/>
            </a:endParaRPr>
          </a:p>
          <a:p>
            <a:pPr algn="l"/>
            <a:r>
              <a:rPr lang="en-US" altLang="en-US" sz="3200" dirty="0">
                <a:solidFill>
                  <a:srgbClr val="000000"/>
                </a:solidFill>
                <a:latin typeface="Helvetica"/>
                <a:ea typeface="ＭＳ Ｐゴシック"/>
                <a:cs typeface="Helvetica" panose="020B0604020202020204" pitchFamily="34" charset="0"/>
              </a:rPr>
              <a:t>Due to IRB restrictions and school closures caused by COVID-19, two primary research activities were conducted remotely in 2020-21 using various methods. The purpose of this poster is to illustrate these methods and share the successes and challenges.</a:t>
            </a:r>
            <a:endParaRPr lang="en-US" altLang="en-US" sz="3200" dirty="0">
              <a:solidFill>
                <a:srgbClr val="000000"/>
              </a:solidFill>
              <a:latin typeface="Helvetica" panose="020B0604020202020204" pitchFamily="34" charset="0"/>
              <a:cs typeface="Helvetica" panose="020B0604020202020204" pitchFamily="34" charset="0"/>
            </a:endParaRPr>
          </a:p>
          <a:p>
            <a:pPr algn="l"/>
            <a:endParaRPr lang="en-US" altLang="en-US" sz="3200" dirty="0">
              <a:solidFill>
                <a:srgbClr val="000000"/>
              </a:solidFill>
              <a:latin typeface="Helvetica" panose="020B0604020202020204" pitchFamily="34" charset="0"/>
              <a:cs typeface="Helvetica" panose="020B0604020202020204" pitchFamily="34" charset="0"/>
            </a:endParaRPr>
          </a:p>
          <a:p>
            <a:pPr marL="514350" indent="-514350" algn="l">
              <a:buAutoNum type="arabicPeriod"/>
            </a:pPr>
            <a:r>
              <a:rPr lang="en-US" altLang="en-US" sz="3200" dirty="0">
                <a:solidFill>
                  <a:srgbClr val="000000"/>
                </a:solidFill>
                <a:latin typeface="Helvetica" panose="020B0604020202020204" pitchFamily="34" charset="0"/>
                <a:cs typeface="Helvetica" panose="020B0604020202020204" pitchFamily="34" charset="0"/>
              </a:rPr>
              <a:t>The Teacher Advisory Panel (TAP) served as the voice of practitioners through which teachers offered their input and guidance about the development and use case of the formative assessments and accompanying resources. All TAP activities were conducted virtually through focus group sessions. </a:t>
            </a:r>
          </a:p>
          <a:p>
            <a:pPr marL="514350" indent="-514350" algn="l">
              <a:buAutoNum type="arabicPeriod"/>
            </a:pPr>
            <a:endParaRPr lang="en-US" altLang="en-US" sz="3200" dirty="0">
              <a:solidFill>
                <a:srgbClr val="000000"/>
              </a:solidFill>
              <a:latin typeface="Helvetica" panose="020B0604020202020204" pitchFamily="34" charset="0"/>
              <a:cs typeface="Helvetica" panose="020B0604020202020204" pitchFamily="34" charset="0"/>
            </a:endParaRPr>
          </a:p>
          <a:p>
            <a:pPr marL="514350" indent="-514350" algn="l">
              <a:buAutoNum type="arabicPeriod"/>
            </a:pPr>
            <a:r>
              <a:rPr lang="en-US" altLang="en-US" sz="3200" dirty="0">
                <a:solidFill>
                  <a:srgbClr val="000000"/>
                </a:solidFill>
                <a:latin typeface="Helvetica" panose="020B0604020202020204" pitchFamily="34" charset="0"/>
                <a:cs typeface="Helvetica" panose="020B0604020202020204" pitchFamily="34" charset="0"/>
              </a:rPr>
              <a:t>Think-aloud interviews with children in grades K-2 were conducted to collect information about the functioning of items in relation to their ability to elicit the intended construct with minimal construct-irrelevant variance. Interviews were conducted by project staff virtually and supported by parents. </a:t>
            </a:r>
            <a:endParaRPr lang="en-US" altLang="en-US" sz="2400" dirty="0">
              <a:solidFill>
                <a:srgbClr val="000000"/>
              </a:solidFill>
              <a:latin typeface="Helvetica" panose="020B0604020202020204" pitchFamily="34" charset="0"/>
              <a:cs typeface="Helvetica" panose="020B0604020202020204" pitchFamily="34" charset="0"/>
            </a:endParaRPr>
          </a:p>
        </p:txBody>
      </p:sp>
      <p:sp>
        <p:nvSpPr>
          <p:cNvPr id="14342" name="Text Box 60">
            <a:extLst>
              <a:ext uri="{FF2B5EF4-FFF2-40B4-BE49-F238E27FC236}">
                <a16:creationId xmlns:a16="http://schemas.microsoft.com/office/drawing/2014/main" id="{93C52046-1CC2-D44A-98AF-FE4586FF9997}"/>
              </a:ext>
            </a:extLst>
          </p:cNvPr>
          <p:cNvSpPr txBox="1">
            <a:spLocks noChangeArrowheads="1"/>
          </p:cNvSpPr>
          <p:nvPr/>
        </p:nvSpPr>
        <p:spPr bwMode="auto">
          <a:xfrm>
            <a:off x="8229600" y="4393555"/>
            <a:ext cx="29479819"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sz="4800">
                <a:solidFill>
                  <a:schemeClr val="bg1"/>
                </a:solidFill>
                <a:latin typeface="Arial Black" panose="020B0604020202020204" pitchFamily="34" charset="0"/>
                <a:ea typeface="ＭＳ Ｐゴシック" panose="020B0600070205080204" pitchFamily="34" charset="-128"/>
              </a:defRPr>
            </a:lvl1pPr>
            <a:lvl2pPr marL="742950" indent="-285750">
              <a:defRPr sz="4800">
                <a:solidFill>
                  <a:schemeClr val="bg1"/>
                </a:solidFill>
                <a:latin typeface="Arial Black" panose="020B0604020202020204" pitchFamily="34" charset="0"/>
                <a:ea typeface="ＭＳ Ｐゴシック" panose="020B0600070205080204" pitchFamily="34" charset="-128"/>
              </a:defRPr>
            </a:lvl2pPr>
            <a:lvl3pPr marL="1143000" indent="-228600">
              <a:defRPr sz="4800">
                <a:solidFill>
                  <a:schemeClr val="bg1"/>
                </a:solidFill>
                <a:latin typeface="Arial Black" panose="020B0604020202020204" pitchFamily="34" charset="0"/>
                <a:ea typeface="ＭＳ Ｐゴシック" panose="020B0600070205080204" pitchFamily="34" charset="-128"/>
              </a:defRPr>
            </a:lvl3pPr>
            <a:lvl4pPr marL="1600200" indent="-228600">
              <a:defRPr sz="4800">
                <a:solidFill>
                  <a:schemeClr val="bg1"/>
                </a:solidFill>
                <a:latin typeface="Arial Black" panose="020B0604020202020204" pitchFamily="34" charset="0"/>
                <a:ea typeface="ＭＳ Ｐゴシック" panose="020B0600070205080204" pitchFamily="34" charset="-128"/>
              </a:defRPr>
            </a:lvl4pPr>
            <a:lvl5pPr marL="2057400" indent="-228600">
              <a:defRPr sz="4800">
                <a:solidFill>
                  <a:schemeClr val="bg1"/>
                </a:solidFill>
                <a:latin typeface="Arial Black" panose="020B0604020202020204" pitchFamily="34" charset="0"/>
                <a:ea typeface="ＭＳ Ｐゴシック" panose="020B0600070205080204" pitchFamily="34" charset="-128"/>
              </a:defRPr>
            </a:lvl5pPr>
            <a:lvl6pPr marL="25146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6pPr>
            <a:lvl7pPr marL="29718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7pPr>
            <a:lvl8pPr marL="34290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8pPr>
            <a:lvl9pPr marL="38862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9pPr>
          </a:lstStyle>
          <a:p>
            <a:r>
              <a:rPr lang="en-US" altLang="en-US" sz="6000" dirty="0">
                <a:solidFill>
                  <a:schemeClr val="tx1"/>
                </a:solidFill>
                <a:latin typeface="Arial" panose="020B0604020202020204" pitchFamily="34" charset="0"/>
              </a:rPr>
              <a:t>Leanne </a:t>
            </a:r>
            <a:r>
              <a:rPr lang="en-US" altLang="en-US" sz="6000" dirty="0" err="1">
                <a:solidFill>
                  <a:schemeClr val="tx1"/>
                </a:solidFill>
                <a:latin typeface="Arial" panose="020B0604020202020204" pitchFamily="34" charset="0"/>
              </a:rPr>
              <a:t>Ketterlin</a:t>
            </a:r>
            <a:r>
              <a:rPr lang="en-US" altLang="en-US" sz="6000" dirty="0">
                <a:solidFill>
                  <a:schemeClr val="tx1"/>
                </a:solidFill>
                <a:latin typeface="Arial" panose="020B0604020202020204" pitchFamily="34" charset="0"/>
              </a:rPr>
              <a:t>-Geller (PI), Jennifer </a:t>
            </a:r>
            <a:r>
              <a:rPr lang="en-US" altLang="en-US" sz="6000" dirty="0" err="1">
                <a:solidFill>
                  <a:schemeClr val="tx1"/>
                </a:solidFill>
                <a:latin typeface="Arial" panose="020B0604020202020204" pitchFamily="34" charset="0"/>
              </a:rPr>
              <a:t>McMurrer</a:t>
            </a:r>
            <a:r>
              <a:rPr lang="en-US" altLang="en-US" sz="6000" dirty="0">
                <a:solidFill>
                  <a:schemeClr val="tx1"/>
                </a:solidFill>
                <a:latin typeface="Arial" panose="020B0604020202020204" pitchFamily="34" charset="0"/>
              </a:rPr>
              <a:t>, Qadeer Haider, &amp; Cassandra Hatfield</a:t>
            </a:r>
          </a:p>
          <a:p>
            <a:r>
              <a:rPr lang="en-US" altLang="en-US" sz="6000" dirty="0">
                <a:solidFill>
                  <a:schemeClr val="tx1"/>
                </a:solidFill>
                <a:latin typeface="Arial" panose="020B0604020202020204" pitchFamily="34" charset="0"/>
              </a:rPr>
              <a:t>Southern Methodist University</a:t>
            </a:r>
            <a:endParaRPr lang="en-US" altLang="en-US" sz="3200" dirty="0">
              <a:solidFill>
                <a:schemeClr val="tx1"/>
              </a:solidFill>
              <a:latin typeface="Arial" panose="020B0604020202020204" pitchFamily="34" charset="0"/>
            </a:endParaRPr>
          </a:p>
        </p:txBody>
      </p:sp>
      <p:sp>
        <p:nvSpPr>
          <p:cNvPr id="14343" name="Line 16">
            <a:extLst>
              <a:ext uri="{FF2B5EF4-FFF2-40B4-BE49-F238E27FC236}">
                <a16:creationId xmlns:a16="http://schemas.microsoft.com/office/drawing/2014/main" id="{C8F7BB87-8B7C-4D48-8765-0FC53EE5951A}"/>
              </a:ext>
            </a:extLst>
          </p:cNvPr>
          <p:cNvSpPr>
            <a:spLocks noChangeShapeType="1"/>
          </p:cNvSpPr>
          <p:nvPr/>
        </p:nvSpPr>
        <p:spPr bwMode="auto">
          <a:xfrm>
            <a:off x="990600" y="6324600"/>
            <a:ext cx="42291000" cy="46038"/>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8" name="Rounded Rectangle 37">
            <a:extLst>
              <a:ext uri="{FF2B5EF4-FFF2-40B4-BE49-F238E27FC236}">
                <a16:creationId xmlns:a16="http://schemas.microsoft.com/office/drawing/2014/main" id="{B1755E70-8BF3-8748-91EB-289F49EB4974}"/>
              </a:ext>
            </a:extLst>
          </p:cNvPr>
          <p:cNvSpPr/>
          <p:nvPr/>
        </p:nvSpPr>
        <p:spPr bwMode="auto">
          <a:xfrm>
            <a:off x="6238819" y="46666"/>
            <a:ext cx="31470600" cy="4114800"/>
          </a:xfrm>
          <a:prstGeom prst="roundRect">
            <a:avLst/>
          </a:prstGeom>
          <a:solidFill>
            <a:srgbClr val="354CA1"/>
          </a:solidFill>
          <a:ln w="9525" cap="flat" cmpd="sng" algn="ctr">
            <a:solidFill>
              <a:srgbClr val="354CA1"/>
            </a:solidFill>
            <a:prstDash val="solid"/>
            <a:round/>
            <a:headEnd type="none" w="med" len="med"/>
            <a:tailEnd type="none" w="med" len="med"/>
          </a:ln>
          <a:effectLst/>
        </p:spPr>
        <p:txBody>
          <a:bodyPr anchor="ctr"/>
          <a:lstStyle/>
          <a:p>
            <a:pPr>
              <a:defRPr/>
            </a:pPr>
            <a:r>
              <a:rPr lang="en-US" sz="9600" b="1" dirty="0">
                <a:ln w="25400">
                  <a:solidFill>
                    <a:srgbClr val="CC0000"/>
                  </a:solidFill>
                </a:ln>
                <a:latin typeface="Arial Black"/>
                <a:ea typeface="+mn-ea"/>
                <a:cs typeface="Arial Black"/>
              </a:rPr>
              <a:t>New Methods for Virtual Data Collection </a:t>
            </a:r>
          </a:p>
          <a:p>
            <a:pPr>
              <a:defRPr/>
            </a:pPr>
            <a:r>
              <a:rPr lang="en-US" sz="9600" b="1" dirty="0">
                <a:ln w="25400">
                  <a:solidFill>
                    <a:srgbClr val="CC0000"/>
                  </a:solidFill>
                </a:ln>
                <a:latin typeface="Arial Black"/>
                <a:ea typeface="+mn-ea"/>
                <a:cs typeface="Arial Black"/>
              </a:rPr>
              <a:t>In 2020-21 for the MMaRS Project</a:t>
            </a:r>
          </a:p>
        </p:txBody>
      </p:sp>
      <p:sp>
        <p:nvSpPr>
          <p:cNvPr id="14347" name="AutoShape 53">
            <a:extLst>
              <a:ext uri="{FF2B5EF4-FFF2-40B4-BE49-F238E27FC236}">
                <a16:creationId xmlns:a16="http://schemas.microsoft.com/office/drawing/2014/main" id="{7C0CD41F-C62A-B04F-B340-0CB90A9AD13F}"/>
              </a:ext>
            </a:extLst>
          </p:cNvPr>
          <p:cNvSpPr>
            <a:spLocks noChangeArrowheads="1"/>
          </p:cNvSpPr>
          <p:nvPr/>
        </p:nvSpPr>
        <p:spPr bwMode="auto">
          <a:xfrm>
            <a:off x="15373951" y="20574001"/>
            <a:ext cx="13579643" cy="10668000"/>
          </a:xfrm>
          <a:prstGeom prst="roundRect">
            <a:avLst>
              <a:gd name="adj" fmla="val 11667"/>
            </a:avLst>
          </a:prstGeom>
          <a:solidFill>
            <a:schemeClr val="tx2">
              <a:alpha val="49885"/>
            </a:schemeClr>
          </a:solidFill>
          <a:ln w="9525">
            <a:solidFill>
              <a:srgbClr val="CC0000"/>
            </a:solidFill>
            <a:round/>
            <a:headEnd/>
            <a:tailEnd/>
          </a:ln>
        </p:spPr>
        <p:txBody>
          <a:bodyPr lIns="0" tIns="45720" rIns="0" bIns="45720" anchor="t"/>
          <a:lstStyle>
            <a:lvl1pPr marL="285750" indent="-285750">
              <a:defRPr sz="4800">
                <a:solidFill>
                  <a:schemeClr val="bg1"/>
                </a:solidFill>
                <a:latin typeface="Arial Black" panose="020B0604020202020204" pitchFamily="34" charset="0"/>
                <a:ea typeface="ＭＳ Ｐゴシック" panose="020B0600070205080204" pitchFamily="34" charset="-128"/>
              </a:defRPr>
            </a:lvl1pPr>
            <a:lvl2pPr marL="742950" indent="-285750">
              <a:defRPr sz="4800">
                <a:solidFill>
                  <a:schemeClr val="bg1"/>
                </a:solidFill>
                <a:latin typeface="Arial Black" panose="020B0604020202020204" pitchFamily="34" charset="0"/>
                <a:ea typeface="ＭＳ Ｐゴシック" panose="020B0600070205080204" pitchFamily="34" charset="-128"/>
              </a:defRPr>
            </a:lvl2pPr>
            <a:lvl3pPr marL="1143000" indent="-228600">
              <a:defRPr sz="4800">
                <a:solidFill>
                  <a:schemeClr val="bg1"/>
                </a:solidFill>
                <a:latin typeface="Arial Black" panose="020B0604020202020204" pitchFamily="34" charset="0"/>
                <a:ea typeface="ＭＳ Ｐゴシック" panose="020B0600070205080204" pitchFamily="34" charset="-128"/>
              </a:defRPr>
            </a:lvl3pPr>
            <a:lvl4pPr marL="1600200" indent="-228600">
              <a:defRPr sz="4800">
                <a:solidFill>
                  <a:schemeClr val="bg1"/>
                </a:solidFill>
                <a:latin typeface="Arial Black" panose="020B0604020202020204" pitchFamily="34" charset="0"/>
                <a:ea typeface="ＭＳ Ｐゴシック" panose="020B0600070205080204" pitchFamily="34" charset="-128"/>
              </a:defRPr>
            </a:lvl4pPr>
            <a:lvl5pPr marL="2057400" indent="-228600">
              <a:defRPr sz="4800">
                <a:solidFill>
                  <a:schemeClr val="bg1"/>
                </a:solidFill>
                <a:latin typeface="Arial Black" panose="020B0604020202020204" pitchFamily="34" charset="0"/>
                <a:ea typeface="ＭＳ Ｐゴシック" panose="020B0600070205080204" pitchFamily="34" charset="-128"/>
              </a:defRPr>
            </a:lvl5pPr>
            <a:lvl6pPr marL="25146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6pPr>
            <a:lvl7pPr marL="29718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7pPr>
            <a:lvl8pPr marL="34290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8pPr>
            <a:lvl9pPr marL="38862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9pPr>
          </a:lstStyle>
          <a:p>
            <a:r>
              <a:rPr lang="en-US" altLang="en-US" sz="3200" dirty="0">
                <a:latin typeface="Helvetica"/>
                <a:cs typeface="Helvetica"/>
              </a:rPr>
              <a:t>TAP</a:t>
            </a:r>
          </a:p>
          <a:p>
            <a:pPr algn="l"/>
            <a:endParaRPr lang="en-US" altLang="en-US" sz="3200" dirty="0">
              <a:solidFill>
                <a:schemeClr val="tx1"/>
              </a:solidFill>
              <a:latin typeface="Helvetica"/>
              <a:cs typeface="Helvetica"/>
            </a:endParaRPr>
          </a:p>
          <a:p>
            <a:pPr algn="l"/>
            <a:endParaRPr lang="en-US" altLang="en-US" sz="3200" dirty="0">
              <a:solidFill>
                <a:schemeClr val="tx1"/>
              </a:solidFill>
              <a:latin typeface="Helvetica"/>
              <a:cs typeface="Helvetica"/>
            </a:endParaRPr>
          </a:p>
          <a:p>
            <a:pPr algn="l"/>
            <a:endParaRPr lang="en-US" altLang="en-US" sz="3200" dirty="0">
              <a:solidFill>
                <a:schemeClr val="tx1"/>
              </a:solidFill>
              <a:latin typeface="Helvetica"/>
              <a:cs typeface="Helvetica"/>
            </a:endParaRPr>
          </a:p>
          <a:p>
            <a:pPr algn="l"/>
            <a:endParaRPr lang="en-US" altLang="en-US" sz="3200" dirty="0">
              <a:solidFill>
                <a:schemeClr val="tx1"/>
              </a:solidFill>
              <a:latin typeface="Helvetica"/>
              <a:cs typeface="Helvetica"/>
            </a:endParaRPr>
          </a:p>
          <a:p>
            <a:pPr algn="l"/>
            <a:endParaRPr lang="en-US" altLang="en-US" sz="3200" dirty="0">
              <a:solidFill>
                <a:schemeClr val="tx1"/>
              </a:solidFill>
              <a:latin typeface="Helvetica"/>
              <a:cs typeface="Helvetica"/>
            </a:endParaRPr>
          </a:p>
          <a:p>
            <a:pPr algn="l"/>
            <a:endParaRPr lang="en-US" altLang="en-US" sz="3200" dirty="0">
              <a:solidFill>
                <a:schemeClr val="tx1"/>
              </a:solidFill>
              <a:latin typeface="Helvetica"/>
              <a:cs typeface="Helvetica"/>
            </a:endParaRPr>
          </a:p>
          <a:p>
            <a:pPr algn="l"/>
            <a:endParaRPr lang="en-US" altLang="en-US" sz="3200" dirty="0">
              <a:solidFill>
                <a:schemeClr val="tx1"/>
              </a:solidFill>
              <a:latin typeface="Helvetica"/>
              <a:cs typeface="Helvetica"/>
            </a:endParaRPr>
          </a:p>
          <a:p>
            <a:pPr algn="l"/>
            <a:endParaRPr lang="en-US" altLang="en-US" sz="3200" dirty="0">
              <a:solidFill>
                <a:schemeClr val="tx1"/>
              </a:solidFill>
              <a:latin typeface="Helvetica"/>
              <a:cs typeface="Helvetica"/>
            </a:endParaRPr>
          </a:p>
          <a:p>
            <a:pPr algn="l"/>
            <a:endParaRPr lang="en-US" altLang="en-US" sz="3200" dirty="0">
              <a:solidFill>
                <a:schemeClr val="tx1"/>
              </a:solidFill>
              <a:latin typeface="Helvetica"/>
              <a:cs typeface="Helvetica"/>
            </a:endParaRPr>
          </a:p>
          <a:p>
            <a:pPr algn="l"/>
            <a:endParaRPr lang="en-US" altLang="en-US" sz="3200" dirty="0">
              <a:solidFill>
                <a:schemeClr val="tx1"/>
              </a:solidFill>
              <a:latin typeface="Helvetica"/>
              <a:cs typeface="Helvetica"/>
            </a:endParaRPr>
          </a:p>
          <a:p>
            <a:pPr algn="l"/>
            <a:endParaRPr lang="en-US" altLang="en-US" sz="3200" dirty="0">
              <a:solidFill>
                <a:schemeClr val="tx1"/>
              </a:solidFill>
              <a:latin typeface="Helvetica"/>
              <a:cs typeface="Helvetica"/>
            </a:endParaRPr>
          </a:p>
          <a:p>
            <a:pPr algn="l"/>
            <a:endParaRPr lang="en-US" altLang="en-US" sz="3200" dirty="0">
              <a:solidFill>
                <a:schemeClr val="tx1"/>
              </a:solidFill>
              <a:latin typeface="Helvetica"/>
              <a:cs typeface="Helvetica"/>
            </a:endParaRPr>
          </a:p>
          <a:p>
            <a:pPr algn="l"/>
            <a:endParaRPr lang="en-US" altLang="en-US" sz="3200" dirty="0">
              <a:solidFill>
                <a:schemeClr val="tx1"/>
              </a:solidFill>
              <a:latin typeface="Helvetica"/>
              <a:cs typeface="Helvetica"/>
            </a:endParaRPr>
          </a:p>
          <a:p>
            <a:pPr algn="l"/>
            <a:endParaRPr lang="en-US" altLang="en-US" sz="3200" dirty="0">
              <a:solidFill>
                <a:schemeClr val="tx1"/>
              </a:solidFill>
              <a:latin typeface="Helvetica"/>
              <a:cs typeface="Helvetica"/>
            </a:endParaRPr>
          </a:p>
          <a:p>
            <a:pPr algn="l"/>
            <a:r>
              <a:rPr lang="en-US" altLang="en-US" sz="3200" dirty="0">
                <a:solidFill>
                  <a:schemeClr val="tx1"/>
                </a:solidFill>
                <a:latin typeface="Helvetica"/>
                <a:cs typeface="Helvetica"/>
              </a:rPr>
              <a:t>	Think Aloud</a:t>
            </a:r>
          </a:p>
          <a:p>
            <a:r>
              <a:rPr lang="en-US" altLang="en-US" sz="3200" dirty="0">
                <a:solidFill>
                  <a:schemeClr val="tx1"/>
                </a:solidFill>
                <a:latin typeface="Helvetica"/>
                <a:cs typeface="Helvetica"/>
              </a:rPr>
              <a:t> </a:t>
            </a:r>
          </a:p>
        </p:txBody>
      </p:sp>
      <p:sp>
        <p:nvSpPr>
          <p:cNvPr id="14349" name="Line 46">
            <a:extLst>
              <a:ext uri="{FF2B5EF4-FFF2-40B4-BE49-F238E27FC236}">
                <a16:creationId xmlns:a16="http://schemas.microsoft.com/office/drawing/2014/main" id="{004989EF-8320-D049-9CAC-E733F419018B}"/>
              </a:ext>
            </a:extLst>
          </p:cNvPr>
          <p:cNvSpPr>
            <a:spLocks noChangeShapeType="1"/>
          </p:cNvSpPr>
          <p:nvPr/>
        </p:nvSpPr>
        <p:spPr bwMode="auto">
          <a:xfrm>
            <a:off x="31927800" y="15468600"/>
            <a:ext cx="228600" cy="1630680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14350" name="Picture 1">
            <a:extLst>
              <a:ext uri="{FF2B5EF4-FFF2-40B4-BE49-F238E27FC236}">
                <a16:creationId xmlns:a16="http://schemas.microsoft.com/office/drawing/2014/main" id="{37BF7857-C049-6B4C-BD71-872CE0549F8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252400" y="1273685"/>
            <a:ext cx="5029200" cy="1719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52" name="AutoShape 53">
            <a:extLst>
              <a:ext uri="{FF2B5EF4-FFF2-40B4-BE49-F238E27FC236}">
                <a16:creationId xmlns:a16="http://schemas.microsoft.com/office/drawing/2014/main" id="{94EA8102-B5ED-214D-A4B3-A767F57B390A}"/>
              </a:ext>
            </a:extLst>
          </p:cNvPr>
          <p:cNvSpPr>
            <a:spLocks noChangeArrowheads="1"/>
          </p:cNvSpPr>
          <p:nvPr/>
        </p:nvSpPr>
        <p:spPr bwMode="auto">
          <a:xfrm>
            <a:off x="29737390" y="8417857"/>
            <a:ext cx="13411200" cy="9922082"/>
          </a:xfrm>
          <a:prstGeom prst="roundRect">
            <a:avLst>
              <a:gd name="adj" fmla="val 16667"/>
            </a:avLst>
          </a:prstGeom>
          <a:solidFill>
            <a:schemeClr val="bg1">
              <a:alpha val="50195"/>
            </a:schemeClr>
          </a:solidFill>
          <a:ln w="9525">
            <a:noFill/>
            <a:round/>
            <a:headEnd/>
            <a:tailEnd/>
          </a:ln>
        </p:spPr>
        <p:txBody>
          <a:bodyPr lIns="0" tIns="45720" rIns="0" bIns="45720" anchor="t"/>
          <a:lstStyle>
            <a:lvl1pPr>
              <a:defRPr sz="4800">
                <a:solidFill>
                  <a:schemeClr val="bg1"/>
                </a:solidFill>
                <a:latin typeface="Arial Black" panose="020B0604020202020204" pitchFamily="34" charset="0"/>
                <a:ea typeface="ＭＳ Ｐゴシック" panose="020B0600070205080204" pitchFamily="34" charset="-128"/>
              </a:defRPr>
            </a:lvl1pPr>
            <a:lvl2pPr marL="742950" indent="-285750">
              <a:defRPr sz="4800">
                <a:solidFill>
                  <a:schemeClr val="bg1"/>
                </a:solidFill>
                <a:latin typeface="Arial Black" panose="020B0604020202020204" pitchFamily="34" charset="0"/>
                <a:ea typeface="ＭＳ Ｐゴシック" panose="020B0600070205080204" pitchFamily="34" charset="-128"/>
              </a:defRPr>
            </a:lvl2pPr>
            <a:lvl3pPr marL="1143000" indent="-228600">
              <a:defRPr sz="4800">
                <a:solidFill>
                  <a:schemeClr val="bg1"/>
                </a:solidFill>
                <a:latin typeface="Arial Black" panose="020B0604020202020204" pitchFamily="34" charset="0"/>
                <a:ea typeface="ＭＳ Ｐゴシック" panose="020B0600070205080204" pitchFamily="34" charset="-128"/>
              </a:defRPr>
            </a:lvl3pPr>
            <a:lvl4pPr marL="1600200" indent="-228600">
              <a:defRPr sz="4800">
                <a:solidFill>
                  <a:schemeClr val="bg1"/>
                </a:solidFill>
                <a:latin typeface="Arial Black" panose="020B0604020202020204" pitchFamily="34" charset="0"/>
                <a:ea typeface="ＭＳ Ｐゴシック" panose="020B0600070205080204" pitchFamily="34" charset="-128"/>
              </a:defRPr>
            </a:lvl4pPr>
            <a:lvl5pPr marL="2057400" indent="-228600">
              <a:defRPr sz="4800">
                <a:solidFill>
                  <a:schemeClr val="bg1"/>
                </a:solidFill>
                <a:latin typeface="Arial Black" panose="020B0604020202020204" pitchFamily="34" charset="0"/>
                <a:ea typeface="ＭＳ Ｐゴシック" panose="020B0600070205080204" pitchFamily="34" charset="-128"/>
              </a:defRPr>
            </a:lvl5pPr>
            <a:lvl6pPr marL="25146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6pPr>
            <a:lvl7pPr marL="29718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7pPr>
            <a:lvl8pPr marL="34290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8pPr>
            <a:lvl9pPr marL="38862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9pPr>
          </a:lstStyle>
          <a:p>
            <a:pPr algn="l"/>
            <a:r>
              <a:rPr lang="en-US" altLang="en-US" sz="3200" dirty="0">
                <a:solidFill>
                  <a:schemeClr val="tx1"/>
                </a:solidFill>
                <a:latin typeface="Helvetica" pitchFamily="2" charset="0"/>
                <a:cs typeface="Helvetica"/>
              </a:rPr>
              <a:t>TAP study component anchored within Human Centered Design (HCD) process to design with—not just for—teachers. </a:t>
            </a:r>
          </a:p>
          <a:p>
            <a:pPr algn="l"/>
            <a:endParaRPr lang="en-US" altLang="en-US" sz="3200" dirty="0">
              <a:solidFill>
                <a:schemeClr val="tx1"/>
              </a:solidFill>
              <a:latin typeface="Helvetica" pitchFamily="2" charset="0"/>
              <a:cs typeface="Helvetica"/>
            </a:endParaRPr>
          </a:p>
          <a:p>
            <a:pPr algn="l"/>
            <a:endParaRPr lang="en-US" altLang="en-US" sz="3200" dirty="0">
              <a:solidFill>
                <a:schemeClr val="tx1"/>
              </a:solidFill>
              <a:latin typeface="Helvetica" pitchFamily="2" charset="0"/>
              <a:cs typeface="Helvetica"/>
            </a:endParaRPr>
          </a:p>
          <a:p>
            <a:pPr algn="l"/>
            <a:endParaRPr lang="en-US" altLang="en-US" sz="3200" dirty="0">
              <a:solidFill>
                <a:schemeClr val="tx1"/>
              </a:solidFill>
              <a:latin typeface="Helvetica" pitchFamily="2" charset="0"/>
              <a:cs typeface="Helvetica"/>
            </a:endParaRPr>
          </a:p>
          <a:p>
            <a:pPr algn="l"/>
            <a:endParaRPr lang="en-US" altLang="en-US" sz="3200" dirty="0">
              <a:solidFill>
                <a:schemeClr val="tx1"/>
              </a:solidFill>
              <a:latin typeface="Helvetica" pitchFamily="2" charset="0"/>
              <a:cs typeface="Helvetica"/>
            </a:endParaRPr>
          </a:p>
          <a:p>
            <a:pPr algn="l"/>
            <a:endParaRPr lang="en-US" altLang="en-US" sz="3200" dirty="0">
              <a:solidFill>
                <a:schemeClr val="tx1"/>
              </a:solidFill>
              <a:latin typeface="Helvetica" pitchFamily="2" charset="0"/>
              <a:cs typeface="Helvetica"/>
            </a:endParaRPr>
          </a:p>
          <a:p>
            <a:pPr algn="l"/>
            <a:endParaRPr lang="en-US" altLang="en-US" sz="3200" dirty="0">
              <a:solidFill>
                <a:schemeClr val="tx1"/>
              </a:solidFill>
              <a:latin typeface="Helvetica" pitchFamily="2" charset="0"/>
              <a:cs typeface="Helvetica"/>
            </a:endParaRPr>
          </a:p>
          <a:p>
            <a:pPr algn="l"/>
            <a:endParaRPr lang="en-US" altLang="en-US" sz="3200" dirty="0">
              <a:solidFill>
                <a:schemeClr val="tx1"/>
              </a:solidFill>
              <a:latin typeface="Helvetica" pitchFamily="2" charset="0"/>
              <a:cs typeface="Helvetica"/>
            </a:endParaRPr>
          </a:p>
          <a:p>
            <a:pPr algn="l"/>
            <a:endParaRPr lang="en-US" altLang="en-US" sz="3200" dirty="0">
              <a:solidFill>
                <a:schemeClr val="tx1"/>
              </a:solidFill>
              <a:latin typeface="Helvetica" pitchFamily="2" charset="0"/>
              <a:cs typeface="Helvetica"/>
            </a:endParaRPr>
          </a:p>
          <a:p>
            <a:pPr algn="l"/>
            <a:endParaRPr lang="en-US" altLang="en-US" sz="3200" dirty="0">
              <a:solidFill>
                <a:schemeClr val="tx1"/>
              </a:solidFill>
              <a:latin typeface="Helvetica" pitchFamily="2" charset="0"/>
              <a:cs typeface="Helvetica"/>
            </a:endParaRPr>
          </a:p>
          <a:p>
            <a:pPr algn="l"/>
            <a:endParaRPr lang="en-US" altLang="en-US" sz="3200" dirty="0">
              <a:solidFill>
                <a:schemeClr val="tx1"/>
              </a:solidFill>
              <a:latin typeface="Helvetica" pitchFamily="2" charset="0"/>
              <a:cs typeface="Helvetica"/>
            </a:endParaRPr>
          </a:p>
          <a:p>
            <a:pPr algn="l"/>
            <a:r>
              <a:rPr lang="en-US" altLang="en-US" sz="3200" dirty="0">
                <a:solidFill>
                  <a:schemeClr val="tx1"/>
                </a:solidFill>
                <a:latin typeface="Helvetica" pitchFamily="2" charset="0"/>
                <a:cs typeface="Helvetica"/>
              </a:rPr>
              <a:t>TAP meetings and think-aloud interviews were conducted virtually via Zoom. Special tools used to collaborate with the teachers included a virtual whiteboarding tool (Miro) and the breakout room feature to work in and move across small groups for facilitate the Define and Protype phases of HCD using:</a:t>
            </a:r>
          </a:p>
          <a:p>
            <a:pPr marL="920750" indent="-444500" algn="l">
              <a:buFont typeface="Arial" panose="020B0604020202020204" pitchFamily="34" charset="0"/>
              <a:buChar char="•"/>
            </a:pPr>
            <a:r>
              <a:rPr lang="en-US" altLang="en-US" sz="3200" dirty="0">
                <a:solidFill>
                  <a:schemeClr val="tx1"/>
                </a:solidFill>
                <a:latin typeface="Helvetica" pitchFamily="2" charset="0"/>
                <a:cs typeface="Helvetica"/>
              </a:rPr>
              <a:t>Design charettes</a:t>
            </a:r>
          </a:p>
          <a:p>
            <a:pPr marL="920750" indent="-444500" algn="l">
              <a:buFont typeface="Arial" panose="020B0604020202020204" pitchFamily="34" charset="0"/>
              <a:buChar char="•"/>
            </a:pPr>
            <a:r>
              <a:rPr lang="en-US" altLang="en-US" sz="3200" dirty="0">
                <a:solidFill>
                  <a:schemeClr val="tx1"/>
                </a:solidFill>
                <a:latin typeface="Helvetica" pitchFamily="2" charset="0"/>
                <a:cs typeface="Helvetica"/>
              </a:rPr>
              <a:t>Participatory co-design sessions</a:t>
            </a:r>
          </a:p>
        </p:txBody>
      </p:sp>
      <p:sp>
        <p:nvSpPr>
          <p:cNvPr id="14356" name="AutoShape 45">
            <a:extLst>
              <a:ext uri="{FF2B5EF4-FFF2-40B4-BE49-F238E27FC236}">
                <a16:creationId xmlns:a16="http://schemas.microsoft.com/office/drawing/2014/main" id="{F023393E-DF8A-F24F-9F3B-DE0E05F642F8}"/>
              </a:ext>
            </a:extLst>
          </p:cNvPr>
          <p:cNvSpPr>
            <a:spLocks noChangeArrowheads="1"/>
          </p:cNvSpPr>
          <p:nvPr/>
        </p:nvSpPr>
        <p:spPr bwMode="auto">
          <a:xfrm>
            <a:off x="29901936" y="6709891"/>
            <a:ext cx="13487400" cy="1371600"/>
          </a:xfrm>
          <a:prstGeom prst="roundRect">
            <a:avLst>
              <a:gd name="adj" fmla="val 16667"/>
            </a:avLst>
          </a:prstGeom>
          <a:solidFill>
            <a:srgbClr val="354CA1"/>
          </a:solidFill>
          <a:ln w="9525">
            <a:solidFill>
              <a:srgbClr val="CC0000"/>
            </a:solidFill>
            <a:round/>
            <a:headEnd/>
            <a:tailEnd/>
          </a:ln>
        </p:spPr>
        <p:txBody>
          <a:bodyPr wrap="none" anchor="ctr"/>
          <a:lstStyle>
            <a:lvl1pPr>
              <a:defRPr sz="4800">
                <a:solidFill>
                  <a:schemeClr val="bg1"/>
                </a:solidFill>
                <a:latin typeface="Arial Black" panose="020B0604020202020204" pitchFamily="34" charset="0"/>
                <a:ea typeface="ＭＳ Ｐゴシック" panose="020B0600070205080204" pitchFamily="34" charset="-128"/>
              </a:defRPr>
            </a:lvl1pPr>
            <a:lvl2pPr marL="742950" indent="-285750">
              <a:defRPr sz="4800">
                <a:solidFill>
                  <a:schemeClr val="bg1"/>
                </a:solidFill>
                <a:latin typeface="Arial Black" panose="020B0604020202020204" pitchFamily="34" charset="0"/>
                <a:ea typeface="ＭＳ Ｐゴシック" panose="020B0600070205080204" pitchFamily="34" charset="-128"/>
              </a:defRPr>
            </a:lvl2pPr>
            <a:lvl3pPr marL="1143000" indent="-228600">
              <a:defRPr sz="4800">
                <a:solidFill>
                  <a:schemeClr val="bg1"/>
                </a:solidFill>
                <a:latin typeface="Arial Black" panose="020B0604020202020204" pitchFamily="34" charset="0"/>
                <a:ea typeface="ＭＳ Ｐゴシック" panose="020B0600070205080204" pitchFamily="34" charset="-128"/>
              </a:defRPr>
            </a:lvl3pPr>
            <a:lvl4pPr marL="1600200" indent="-228600">
              <a:defRPr sz="4800">
                <a:solidFill>
                  <a:schemeClr val="bg1"/>
                </a:solidFill>
                <a:latin typeface="Arial Black" panose="020B0604020202020204" pitchFamily="34" charset="0"/>
                <a:ea typeface="ＭＳ Ｐゴシック" panose="020B0600070205080204" pitchFamily="34" charset="-128"/>
              </a:defRPr>
            </a:lvl4pPr>
            <a:lvl5pPr marL="2057400" indent="-228600">
              <a:defRPr sz="4800">
                <a:solidFill>
                  <a:schemeClr val="bg1"/>
                </a:solidFill>
                <a:latin typeface="Arial Black" panose="020B0604020202020204" pitchFamily="34" charset="0"/>
                <a:ea typeface="ＭＳ Ｐゴシック" panose="020B0600070205080204" pitchFamily="34" charset="-128"/>
              </a:defRPr>
            </a:lvl5pPr>
            <a:lvl6pPr marL="25146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6pPr>
            <a:lvl7pPr marL="29718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7pPr>
            <a:lvl8pPr marL="34290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8pPr>
            <a:lvl9pPr marL="38862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9pPr>
          </a:lstStyle>
          <a:p>
            <a:r>
              <a:rPr lang="en-US" altLang="en-US" dirty="0">
                <a:solidFill>
                  <a:srgbClr val="FFFFFF"/>
                </a:solidFill>
              </a:rPr>
              <a:t>TAP Methods &amp; Processes</a:t>
            </a:r>
          </a:p>
        </p:txBody>
      </p:sp>
      <p:sp>
        <p:nvSpPr>
          <p:cNvPr id="14357" name="AutoShape 53">
            <a:extLst>
              <a:ext uri="{FF2B5EF4-FFF2-40B4-BE49-F238E27FC236}">
                <a16:creationId xmlns:a16="http://schemas.microsoft.com/office/drawing/2014/main" id="{73ACA681-5077-8C43-8F9D-E244B06BDF2F}"/>
              </a:ext>
            </a:extLst>
          </p:cNvPr>
          <p:cNvSpPr>
            <a:spLocks noChangeArrowheads="1"/>
          </p:cNvSpPr>
          <p:nvPr/>
        </p:nvSpPr>
        <p:spPr bwMode="auto">
          <a:xfrm>
            <a:off x="29718000" y="20574000"/>
            <a:ext cx="13411200" cy="10668000"/>
          </a:xfrm>
          <a:prstGeom prst="roundRect">
            <a:avLst>
              <a:gd name="adj" fmla="val 16667"/>
            </a:avLst>
          </a:prstGeom>
          <a:solidFill>
            <a:schemeClr val="bg1">
              <a:alpha val="50195"/>
            </a:schemeClr>
          </a:solidFill>
          <a:ln w="9525">
            <a:noFill/>
            <a:round/>
            <a:headEnd/>
            <a:tailEnd/>
          </a:ln>
        </p:spPr>
        <p:txBody>
          <a:bodyPr lIns="0" rIns="0"/>
          <a:lstStyle>
            <a:lvl1pPr marL="285750" indent="-285750">
              <a:defRPr sz="4800">
                <a:solidFill>
                  <a:schemeClr val="bg1"/>
                </a:solidFill>
                <a:latin typeface="Arial Black" panose="020B0604020202020204" pitchFamily="34" charset="0"/>
                <a:ea typeface="ＭＳ Ｐゴシック" panose="020B0600070205080204" pitchFamily="34" charset="-128"/>
              </a:defRPr>
            </a:lvl1pPr>
            <a:lvl2pPr marL="742950" indent="-285750">
              <a:defRPr sz="4800">
                <a:solidFill>
                  <a:schemeClr val="bg1"/>
                </a:solidFill>
                <a:latin typeface="Arial Black" panose="020B0604020202020204" pitchFamily="34" charset="0"/>
                <a:ea typeface="ＭＳ Ｐゴシック" panose="020B0600070205080204" pitchFamily="34" charset="-128"/>
              </a:defRPr>
            </a:lvl2pPr>
            <a:lvl3pPr marL="1143000" indent="-228600">
              <a:defRPr sz="4800">
                <a:solidFill>
                  <a:schemeClr val="bg1"/>
                </a:solidFill>
                <a:latin typeface="Arial Black" panose="020B0604020202020204" pitchFamily="34" charset="0"/>
                <a:ea typeface="ＭＳ Ｐゴシック" panose="020B0600070205080204" pitchFamily="34" charset="-128"/>
              </a:defRPr>
            </a:lvl3pPr>
            <a:lvl4pPr marL="1600200" indent="-228600">
              <a:defRPr sz="4800">
                <a:solidFill>
                  <a:schemeClr val="bg1"/>
                </a:solidFill>
                <a:latin typeface="Arial Black" panose="020B0604020202020204" pitchFamily="34" charset="0"/>
                <a:ea typeface="ＭＳ Ｐゴシック" panose="020B0600070205080204" pitchFamily="34" charset="-128"/>
              </a:defRPr>
            </a:lvl4pPr>
            <a:lvl5pPr marL="2057400" indent="-228600">
              <a:defRPr sz="4800">
                <a:solidFill>
                  <a:schemeClr val="bg1"/>
                </a:solidFill>
                <a:latin typeface="Arial Black" panose="020B0604020202020204" pitchFamily="34" charset="0"/>
                <a:ea typeface="ＭＳ Ｐゴシック" panose="020B0600070205080204" pitchFamily="34" charset="-128"/>
              </a:defRPr>
            </a:lvl5pPr>
            <a:lvl6pPr marL="25146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6pPr>
            <a:lvl7pPr marL="29718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7pPr>
            <a:lvl8pPr marL="34290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8pPr>
            <a:lvl9pPr marL="38862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9pPr>
          </a:lstStyle>
          <a:p>
            <a:pPr marL="0" indent="0" algn="l"/>
            <a:endParaRPr lang="en-US" altLang="en-US" sz="3100" dirty="0">
              <a:solidFill>
                <a:schemeClr val="tx1"/>
              </a:solidFill>
              <a:latin typeface="Helvetica" pitchFamily="2" charset="0"/>
            </a:endParaRPr>
          </a:p>
        </p:txBody>
      </p:sp>
      <p:sp>
        <p:nvSpPr>
          <p:cNvPr id="14358" name="AutoShape 45">
            <a:extLst>
              <a:ext uri="{FF2B5EF4-FFF2-40B4-BE49-F238E27FC236}">
                <a16:creationId xmlns:a16="http://schemas.microsoft.com/office/drawing/2014/main" id="{6A33DE2B-2631-BB4D-9544-1E1D53E31512}"/>
              </a:ext>
            </a:extLst>
          </p:cNvPr>
          <p:cNvSpPr>
            <a:spLocks noChangeArrowheads="1"/>
          </p:cNvSpPr>
          <p:nvPr/>
        </p:nvSpPr>
        <p:spPr bwMode="auto">
          <a:xfrm>
            <a:off x="29718000" y="18516600"/>
            <a:ext cx="13487400" cy="1676400"/>
          </a:xfrm>
          <a:prstGeom prst="roundRect">
            <a:avLst>
              <a:gd name="adj" fmla="val 16667"/>
            </a:avLst>
          </a:prstGeom>
          <a:solidFill>
            <a:srgbClr val="354CA1"/>
          </a:solidFill>
          <a:ln w="9525">
            <a:solidFill>
              <a:srgbClr val="CC0000"/>
            </a:solidFill>
            <a:round/>
            <a:headEnd/>
            <a:tailEnd/>
          </a:ln>
        </p:spPr>
        <p:txBody>
          <a:bodyPr wrap="none" anchor="ctr"/>
          <a:lstStyle>
            <a:lvl1pPr>
              <a:defRPr sz="4800">
                <a:solidFill>
                  <a:schemeClr val="bg1"/>
                </a:solidFill>
                <a:latin typeface="Arial Black" panose="020B0604020202020204" pitchFamily="34" charset="0"/>
                <a:ea typeface="ＭＳ Ｐゴシック" panose="020B0600070205080204" pitchFamily="34" charset="-128"/>
              </a:defRPr>
            </a:lvl1pPr>
            <a:lvl2pPr marL="742950" indent="-285750">
              <a:defRPr sz="4800">
                <a:solidFill>
                  <a:schemeClr val="bg1"/>
                </a:solidFill>
                <a:latin typeface="Arial Black" panose="020B0604020202020204" pitchFamily="34" charset="0"/>
                <a:ea typeface="ＭＳ Ｐゴシック" panose="020B0600070205080204" pitchFamily="34" charset="-128"/>
              </a:defRPr>
            </a:lvl2pPr>
            <a:lvl3pPr marL="1143000" indent="-228600">
              <a:defRPr sz="4800">
                <a:solidFill>
                  <a:schemeClr val="bg1"/>
                </a:solidFill>
                <a:latin typeface="Arial Black" panose="020B0604020202020204" pitchFamily="34" charset="0"/>
                <a:ea typeface="ＭＳ Ｐゴシック" panose="020B0600070205080204" pitchFamily="34" charset="-128"/>
              </a:defRPr>
            </a:lvl3pPr>
            <a:lvl4pPr marL="1600200" indent="-228600">
              <a:defRPr sz="4800">
                <a:solidFill>
                  <a:schemeClr val="bg1"/>
                </a:solidFill>
                <a:latin typeface="Arial Black" panose="020B0604020202020204" pitchFamily="34" charset="0"/>
                <a:ea typeface="ＭＳ Ｐゴシック" panose="020B0600070205080204" pitchFamily="34" charset="-128"/>
              </a:defRPr>
            </a:lvl4pPr>
            <a:lvl5pPr marL="2057400" indent="-228600">
              <a:defRPr sz="4800">
                <a:solidFill>
                  <a:schemeClr val="bg1"/>
                </a:solidFill>
                <a:latin typeface="Arial Black" panose="020B0604020202020204" pitchFamily="34" charset="0"/>
                <a:ea typeface="ＭＳ Ｐゴシック" panose="020B0600070205080204" pitchFamily="34" charset="-128"/>
              </a:defRPr>
            </a:lvl5pPr>
            <a:lvl6pPr marL="25146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6pPr>
            <a:lvl7pPr marL="29718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7pPr>
            <a:lvl8pPr marL="34290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8pPr>
            <a:lvl9pPr marL="38862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9pPr>
          </a:lstStyle>
          <a:p>
            <a:r>
              <a:rPr lang="en-US" altLang="en-US" dirty="0">
                <a:solidFill>
                  <a:srgbClr val="FFFFFF"/>
                </a:solidFill>
              </a:rPr>
              <a:t>Lessons for the Field</a:t>
            </a:r>
          </a:p>
        </p:txBody>
      </p:sp>
      <p:pic>
        <p:nvPicPr>
          <p:cNvPr id="3" name="Picture 2">
            <a:extLst>
              <a:ext uri="{FF2B5EF4-FFF2-40B4-BE49-F238E27FC236}">
                <a16:creationId xmlns:a16="http://schemas.microsoft.com/office/drawing/2014/main" id="{80056BB4-DAA3-DB4D-BF73-DC5D9E9C2940}"/>
              </a:ext>
            </a:extLst>
          </p:cNvPr>
          <p:cNvPicPr>
            <a:picLocks noChangeAspect="1"/>
          </p:cNvPicPr>
          <p:nvPr/>
        </p:nvPicPr>
        <p:blipFill>
          <a:blip r:embed="rId4"/>
          <a:stretch>
            <a:fillRect/>
          </a:stretch>
        </p:blipFill>
        <p:spPr>
          <a:xfrm>
            <a:off x="0" y="330418"/>
            <a:ext cx="5695839" cy="3606363"/>
          </a:xfrm>
          <a:prstGeom prst="rect">
            <a:avLst/>
          </a:prstGeom>
        </p:spPr>
      </p:pic>
      <p:cxnSp>
        <p:nvCxnSpPr>
          <p:cNvPr id="25" name="Straight Connector 39">
            <a:extLst>
              <a:ext uri="{FF2B5EF4-FFF2-40B4-BE49-F238E27FC236}">
                <a16:creationId xmlns:a16="http://schemas.microsoft.com/office/drawing/2014/main" id="{509B87E1-5FAD-284F-B92F-2E4D5E8DC258}"/>
              </a:ext>
            </a:extLst>
          </p:cNvPr>
          <p:cNvCxnSpPr>
            <a:cxnSpLocks noChangeShapeType="1"/>
          </p:cNvCxnSpPr>
          <p:nvPr/>
        </p:nvCxnSpPr>
        <p:spPr bwMode="auto">
          <a:xfrm>
            <a:off x="14782800" y="6716027"/>
            <a:ext cx="0" cy="24536400"/>
          </a:xfrm>
          <a:prstGeom prst="line">
            <a:avLst/>
          </a:prstGeom>
          <a:noFill/>
          <a:ln w="127000">
            <a:solidFill>
              <a:srgbClr val="CC0000"/>
            </a:solidFill>
            <a:round/>
            <a:headEnd/>
            <a:tailEnd/>
          </a:ln>
          <a:extLst>
            <a:ext uri="{909E8E84-426E-40DD-AFC4-6F175D3DCCD1}">
              <a14:hiddenFill xmlns:a14="http://schemas.microsoft.com/office/drawing/2010/main">
                <a:noFill/>
              </a14:hiddenFill>
            </a:ext>
          </a:extLst>
        </p:spPr>
      </p:cxnSp>
      <p:cxnSp>
        <p:nvCxnSpPr>
          <p:cNvPr id="28" name="Straight Connector 39">
            <a:extLst>
              <a:ext uri="{FF2B5EF4-FFF2-40B4-BE49-F238E27FC236}">
                <a16:creationId xmlns:a16="http://schemas.microsoft.com/office/drawing/2014/main" id="{7A8A5A68-9DE6-FB48-BCAA-A34489296ED2}"/>
              </a:ext>
            </a:extLst>
          </p:cNvPr>
          <p:cNvCxnSpPr>
            <a:cxnSpLocks noChangeShapeType="1"/>
          </p:cNvCxnSpPr>
          <p:nvPr/>
        </p:nvCxnSpPr>
        <p:spPr bwMode="auto">
          <a:xfrm>
            <a:off x="29268821" y="6692692"/>
            <a:ext cx="0" cy="24549308"/>
          </a:xfrm>
          <a:prstGeom prst="line">
            <a:avLst/>
          </a:prstGeom>
          <a:noFill/>
          <a:ln w="127000">
            <a:solidFill>
              <a:srgbClr val="CC0000"/>
            </a:solidFill>
            <a:round/>
            <a:headEnd/>
            <a:tailEnd/>
          </a:ln>
          <a:extLst>
            <a:ext uri="{909E8E84-426E-40DD-AFC4-6F175D3DCCD1}">
              <a14:hiddenFill xmlns:a14="http://schemas.microsoft.com/office/drawing/2010/main">
                <a:noFill/>
              </a14:hiddenFill>
            </a:ext>
          </a:extLst>
        </p:spPr>
      </p:cxnSp>
      <p:sp>
        <p:nvSpPr>
          <p:cNvPr id="4" name="TextBox 3">
            <a:extLst>
              <a:ext uri="{FF2B5EF4-FFF2-40B4-BE49-F238E27FC236}">
                <a16:creationId xmlns:a16="http://schemas.microsoft.com/office/drawing/2014/main" id="{C08E81C3-9587-184A-876A-77D2EC095A00}"/>
              </a:ext>
            </a:extLst>
          </p:cNvPr>
          <p:cNvSpPr txBox="1"/>
          <p:nvPr/>
        </p:nvSpPr>
        <p:spPr>
          <a:xfrm>
            <a:off x="2001804" y="31646464"/>
            <a:ext cx="39547788" cy="1384995"/>
          </a:xfrm>
          <a:prstGeom prst="rect">
            <a:avLst/>
          </a:prstGeom>
          <a:noFill/>
        </p:spPr>
        <p:txBody>
          <a:bodyPr wrap="square" rtlCol="0">
            <a:spAutoFit/>
          </a:bodyPr>
          <a:lstStyle/>
          <a:p>
            <a:r>
              <a:rPr lang="en-US" sz="2800" dirty="0">
                <a:solidFill>
                  <a:schemeClr val="tx1"/>
                </a:solidFill>
              </a:rPr>
              <a:t>The Measuring Early Mathematical Reasoning Skills (MMaRS): Developing Tests of Numeric Relational Reasoning and Spatial Reasoning project is funded by the National Science Foundation Grant #1721100.  Any opinions, findings, and conclusions or recommendations expressed in these materials are those of the authors and do not necessarily reflect the view of the National Science Foundation </a:t>
            </a:r>
          </a:p>
          <a:p>
            <a:endParaRPr lang="en-US" sz="2800" dirty="0">
              <a:solidFill>
                <a:schemeClr val="tx1"/>
              </a:solidFill>
            </a:endParaRPr>
          </a:p>
        </p:txBody>
      </p:sp>
      <p:sp>
        <p:nvSpPr>
          <p:cNvPr id="35" name="AutoShape 45">
            <a:extLst>
              <a:ext uri="{FF2B5EF4-FFF2-40B4-BE49-F238E27FC236}">
                <a16:creationId xmlns:a16="http://schemas.microsoft.com/office/drawing/2014/main" id="{9CD95C63-8684-A845-BD3F-241176025853}"/>
              </a:ext>
            </a:extLst>
          </p:cNvPr>
          <p:cNvSpPr>
            <a:spLocks noChangeArrowheads="1"/>
          </p:cNvSpPr>
          <p:nvPr/>
        </p:nvSpPr>
        <p:spPr bwMode="auto">
          <a:xfrm>
            <a:off x="15230419" y="18537913"/>
            <a:ext cx="13487400" cy="1676400"/>
          </a:xfrm>
          <a:prstGeom prst="roundRect">
            <a:avLst>
              <a:gd name="adj" fmla="val 16667"/>
            </a:avLst>
          </a:prstGeom>
          <a:solidFill>
            <a:srgbClr val="354CA1"/>
          </a:solidFill>
          <a:ln w="9525">
            <a:solidFill>
              <a:srgbClr val="CC0000"/>
            </a:solidFill>
            <a:round/>
            <a:headEnd/>
            <a:tailEnd/>
          </a:ln>
        </p:spPr>
        <p:txBody>
          <a:bodyPr wrap="none" anchor="ctr"/>
          <a:lstStyle>
            <a:lvl1pPr>
              <a:defRPr sz="4800">
                <a:solidFill>
                  <a:schemeClr val="bg1"/>
                </a:solidFill>
                <a:latin typeface="Arial Black" panose="020B0604020202020204" pitchFamily="34" charset="0"/>
                <a:ea typeface="ＭＳ Ｐゴシック" panose="020B0600070205080204" pitchFamily="34" charset="-128"/>
              </a:defRPr>
            </a:lvl1pPr>
            <a:lvl2pPr marL="742950" indent="-285750">
              <a:defRPr sz="4800">
                <a:solidFill>
                  <a:schemeClr val="bg1"/>
                </a:solidFill>
                <a:latin typeface="Arial Black" panose="020B0604020202020204" pitchFamily="34" charset="0"/>
                <a:ea typeface="ＭＳ Ｐゴシック" panose="020B0600070205080204" pitchFamily="34" charset="-128"/>
              </a:defRPr>
            </a:lvl2pPr>
            <a:lvl3pPr marL="1143000" indent="-228600">
              <a:defRPr sz="4800">
                <a:solidFill>
                  <a:schemeClr val="bg1"/>
                </a:solidFill>
                <a:latin typeface="Arial Black" panose="020B0604020202020204" pitchFamily="34" charset="0"/>
                <a:ea typeface="ＭＳ Ｐゴシック" panose="020B0600070205080204" pitchFamily="34" charset="-128"/>
              </a:defRPr>
            </a:lvl3pPr>
            <a:lvl4pPr marL="1600200" indent="-228600">
              <a:defRPr sz="4800">
                <a:solidFill>
                  <a:schemeClr val="bg1"/>
                </a:solidFill>
                <a:latin typeface="Arial Black" panose="020B0604020202020204" pitchFamily="34" charset="0"/>
                <a:ea typeface="ＭＳ Ｐゴシック" panose="020B0600070205080204" pitchFamily="34" charset="-128"/>
              </a:defRPr>
            </a:lvl4pPr>
            <a:lvl5pPr marL="2057400" indent="-228600">
              <a:defRPr sz="4800">
                <a:solidFill>
                  <a:schemeClr val="bg1"/>
                </a:solidFill>
                <a:latin typeface="Arial Black" panose="020B0604020202020204" pitchFamily="34" charset="0"/>
                <a:ea typeface="ＭＳ Ｐゴシック" panose="020B0600070205080204" pitchFamily="34" charset="-128"/>
              </a:defRPr>
            </a:lvl5pPr>
            <a:lvl6pPr marL="25146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6pPr>
            <a:lvl7pPr marL="29718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7pPr>
            <a:lvl8pPr marL="34290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8pPr>
            <a:lvl9pPr marL="38862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9pPr>
          </a:lstStyle>
          <a:p>
            <a:r>
              <a:rPr lang="en-US" altLang="en-US" dirty="0">
                <a:solidFill>
                  <a:srgbClr val="FFFFFF"/>
                </a:solidFill>
              </a:rPr>
              <a:t>Preliminary Findings</a:t>
            </a:r>
          </a:p>
        </p:txBody>
      </p:sp>
      <p:sp>
        <p:nvSpPr>
          <p:cNvPr id="10" name="Rectangle 2">
            <a:extLst>
              <a:ext uri="{FF2B5EF4-FFF2-40B4-BE49-F238E27FC236}">
                <a16:creationId xmlns:a16="http://schemas.microsoft.com/office/drawing/2014/main" id="{FEA659FC-1C13-C54C-866F-E8A4D7B049A8}"/>
              </a:ext>
            </a:extLst>
          </p:cNvPr>
          <p:cNvSpPr>
            <a:spLocks noChangeArrowheads="1"/>
          </p:cNvSpPr>
          <p:nvPr/>
        </p:nvSpPr>
        <p:spPr bwMode="auto">
          <a:xfrm>
            <a:off x="0" y="0"/>
            <a:ext cx="438912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3" name="AutoShape 53">
            <a:extLst>
              <a:ext uri="{FF2B5EF4-FFF2-40B4-BE49-F238E27FC236}">
                <a16:creationId xmlns:a16="http://schemas.microsoft.com/office/drawing/2014/main" id="{3B18C155-779E-BC4A-84B1-8B3EDCA98A7A}"/>
              </a:ext>
            </a:extLst>
          </p:cNvPr>
          <p:cNvSpPr>
            <a:spLocks noChangeArrowheads="1"/>
          </p:cNvSpPr>
          <p:nvPr/>
        </p:nvSpPr>
        <p:spPr bwMode="auto">
          <a:xfrm>
            <a:off x="1035084" y="22378204"/>
            <a:ext cx="13411200" cy="8942953"/>
          </a:xfrm>
          <a:prstGeom prst="roundRect">
            <a:avLst>
              <a:gd name="adj" fmla="val 16667"/>
            </a:avLst>
          </a:prstGeom>
          <a:noFill/>
          <a:ln w="9525">
            <a:noFill/>
            <a:round/>
            <a:headEnd/>
            <a:tailEnd/>
          </a:ln>
        </p:spPr>
        <p:txBody>
          <a:bodyPr lIns="0" rIns="0"/>
          <a:lstStyle>
            <a:lvl1pPr>
              <a:defRPr sz="4800">
                <a:solidFill>
                  <a:schemeClr val="bg1"/>
                </a:solidFill>
                <a:latin typeface="Arial Black" panose="020B0604020202020204" pitchFamily="34" charset="0"/>
                <a:ea typeface="ＭＳ Ｐゴシック" panose="020B0600070205080204" pitchFamily="34" charset="-128"/>
              </a:defRPr>
            </a:lvl1pPr>
            <a:lvl2pPr marL="742950" indent="-285750">
              <a:defRPr sz="4800">
                <a:solidFill>
                  <a:schemeClr val="bg1"/>
                </a:solidFill>
                <a:latin typeface="Arial Black" panose="020B0604020202020204" pitchFamily="34" charset="0"/>
                <a:ea typeface="ＭＳ Ｐゴシック" panose="020B0600070205080204" pitchFamily="34" charset="-128"/>
              </a:defRPr>
            </a:lvl2pPr>
            <a:lvl3pPr marL="1143000" indent="-228600">
              <a:defRPr sz="4800">
                <a:solidFill>
                  <a:schemeClr val="bg1"/>
                </a:solidFill>
                <a:latin typeface="Arial Black" panose="020B0604020202020204" pitchFamily="34" charset="0"/>
                <a:ea typeface="ＭＳ Ｐゴシック" panose="020B0600070205080204" pitchFamily="34" charset="-128"/>
              </a:defRPr>
            </a:lvl3pPr>
            <a:lvl4pPr marL="1600200" indent="-228600">
              <a:defRPr sz="4800">
                <a:solidFill>
                  <a:schemeClr val="bg1"/>
                </a:solidFill>
                <a:latin typeface="Arial Black" panose="020B0604020202020204" pitchFamily="34" charset="0"/>
                <a:ea typeface="ＭＳ Ｐゴシック" panose="020B0600070205080204" pitchFamily="34" charset="-128"/>
              </a:defRPr>
            </a:lvl4pPr>
            <a:lvl5pPr marL="2057400" indent="-228600">
              <a:defRPr sz="4800">
                <a:solidFill>
                  <a:schemeClr val="bg1"/>
                </a:solidFill>
                <a:latin typeface="Arial Black" panose="020B0604020202020204" pitchFamily="34" charset="0"/>
                <a:ea typeface="ＭＳ Ｐゴシック" panose="020B0600070205080204" pitchFamily="34" charset="-128"/>
              </a:defRPr>
            </a:lvl5pPr>
            <a:lvl6pPr marL="25146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6pPr>
            <a:lvl7pPr marL="29718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7pPr>
            <a:lvl8pPr marL="34290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8pPr>
            <a:lvl9pPr marL="38862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9pPr>
          </a:lstStyle>
          <a:p>
            <a:pPr marL="539750" indent="-508000" algn="l"/>
            <a:r>
              <a:rPr lang="en-US" altLang="en-US" sz="3200" dirty="0">
                <a:solidFill>
                  <a:schemeClr val="tx1"/>
                </a:solidFill>
                <a:latin typeface="Helvetica" pitchFamily="2" charset="0"/>
              </a:rPr>
              <a:t> TAP primary research goals:</a:t>
            </a:r>
          </a:p>
          <a:p>
            <a:pPr marL="539750" lvl="2" indent="-508000" algn="l">
              <a:buFont typeface="Arial" panose="020B0604020202020204" pitchFamily="34" charset="0"/>
              <a:buChar char="•"/>
            </a:pPr>
            <a:r>
              <a:rPr lang="en-US" altLang="en-US" sz="3200" dirty="0">
                <a:solidFill>
                  <a:schemeClr val="tx1"/>
                </a:solidFill>
                <a:latin typeface="Helvetica" pitchFamily="2" charset="0"/>
              </a:rPr>
              <a:t>Introduce the learning progressions to the TAP and study how they may best facilitate the use of the NRR and SR formative assessments to inform its design.</a:t>
            </a:r>
          </a:p>
          <a:p>
            <a:pPr marL="539750" lvl="2" indent="-508000" algn="l">
              <a:buFont typeface="Arial" panose="020B0604020202020204" pitchFamily="34" charset="0"/>
              <a:buChar char="•"/>
            </a:pPr>
            <a:r>
              <a:rPr lang="en-US" altLang="en-US" sz="3200" dirty="0">
                <a:solidFill>
                  <a:schemeClr val="tx1"/>
                </a:solidFill>
                <a:latin typeface="Helvetica" pitchFamily="2" charset="0"/>
              </a:rPr>
              <a:t>Iteratively redefine the use case by building on the findings of prior TAP meetings to understand how the TAP would like to use the MMaRS formative assessments and their corresponding learning progressions in their K-2 classrooms.</a:t>
            </a:r>
          </a:p>
          <a:p>
            <a:pPr marL="539750" lvl="1" indent="-508000" algn="l"/>
            <a:endParaRPr lang="en-US" altLang="en-US" sz="3200" dirty="0">
              <a:solidFill>
                <a:schemeClr val="tx1"/>
              </a:solidFill>
              <a:latin typeface="Helvetica" pitchFamily="2" charset="0"/>
            </a:endParaRPr>
          </a:p>
          <a:p>
            <a:pPr marL="539750" lvl="1" indent="-508000" algn="l"/>
            <a:r>
              <a:rPr lang="en-US" altLang="en-US" sz="3200" dirty="0">
                <a:solidFill>
                  <a:schemeClr val="tx1"/>
                </a:solidFill>
                <a:latin typeface="Helvetica" pitchFamily="2" charset="0"/>
              </a:rPr>
              <a:t>Think-aloud interview research questions:</a:t>
            </a:r>
          </a:p>
          <a:p>
            <a:pPr marL="539750" lvl="2" indent="-508000" algn="l">
              <a:buFont typeface="Arial" panose="020B0604020202020204" pitchFamily="34" charset="0"/>
              <a:buChar char="•"/>
            </a:pPr>
            <a:r>
              <a:rPr lang="en-US" altLang="en-US" sz="3200" dirty="0">
                <a:solidFill>
                  <a:schemeClr val="tx1"/>
                </a:solidFill>
                <a:latin typeface="Helvetica" pitchFamily="2" charset="0"/>
              </a:rPr>
              <a:t>Do students understand what to do in response to the draft item prompts?</a:t>
            </a:r>
          </a:p>
          <a:p>
            <a:pPr marL="539750" lvl="2" indent="-508000" algn="l">
              <a:buFont typeface="Arial" panose="020B0604020202020204" pitchFamily="34" charset="0"/>
              <a:buChar char="•"/>
            </a:pPr>
            <a:r>
              <a:rPr lang="en-US" altLang="en-US" sz="3200" dirty="0">
                <a:solidFill>
                  <a:schemeClr val="tx1"/>
                </a:solidFill>
                <a:latin typeface="Helvetica" pitchFamily="2" charset="0"/>
              </a:rPr>
              <a:t>Do the draft items adequately elicit the intended content and reasoning strategies for students to solve the items?</a:t>
            </a:r>
          </a:p>
          <a:p>
            <a:pPr marL="539750" lvl="2" indent="-508000" algn="l">
              <a:buFont typeface="Arial" panose="020B0604020202020204" pitchFamily="34" charset="0"/>
              <a:buChar char="•"/>
            </a:pPr>
            <a:r>
              <a:rPr lang="en-US" altLang="en-US" sz="3200" dirty="0">
                <a:solidFill>
                  <a:schemeClr val="tx1"/>
                </a:solidFill>
                <a:latin typeface="Helvetica" pitchFamily="2" charset="0"/>
              </a:rPr>
              <a:t>Are there components of the item instructions or task (e.g. manipulatives, materials, instructions) that introduce construct irrelevant variance?</a:t>
            </a:r>
          </a:p>
        </p:txBody>
      </p:sp>
      <p:pic>
        <p:nvPicPr>
          <p:cNvPr id="31" name="Picture 30">
            <a:extLst>
              <a:ext uri="{FF2B5EF4-FFF2-40B4-BE49-F238E27FC236}">
                <a16:creationId xmlns:a16="http://schemas.microsoft.com/office/drawing/2014/main" id="{6997CC4D-F34C-6845-B7EA-48B337D42E5B}"/>
              </a:ext>
            </a:extLst>
          </p:cNvPr>
          <p:cNvPicPr/>
          <p:nvPr/>
        </p:nvPicPr>
        <p:blipFill>
          <a:blip r:embed="rId5">
            <a:extLst>
              <a:ext uri="{28A0092B-C50C-407E-A947-70E740481C1C}">
                <a14:useLocalDpi xmlns:a14="http://schemas.microsoft.com/office/drawing/2010/main" val="0"/>
              </a:ext>
            </a:extLst>
          </a:blip>
          <a:stretch>
            <a:fillRect/>
          </a:stretch>
        </p:blipFill>
        <p:spPr>
          <a:xfrm>
            <a:off x="31211227" y="10185064"/>
            <a:ext cx="10424746" cy="4020834"/>
          </a:xfrm>
          <a:prstGeom prst="rect">
            <a:avLst/>
          </a:prstGeom>
        </p:spPr>
      </p:pic>
      <p:grpSp>
        <p:nvGrpSpPr>
          <p:cNvPr id="2" name="Group 1">
            <a:extLst>
              <a:ext uri="{FF2B5EF4-FFF2-40B4-BE49-F238E27FC236}">
                <a16:creationId xmlns:a16="http://schemas.microsoft.com/office/drawing/2014/main" id="{7C8A1338-DD0E-B64C-BE63-8380149A4569}"/>
              </a:ext>
            </a:extLst>
          </p:cNvPr>
          <p:cNvGrpSpPr/>
          <p:nvPr/>
        </p:nvGrpSpPr>
        <p:grpSpPr>
          <a:xfrm>
            <a:off x="16790625" y="21259535"/>
            <a:ext cx="10746294" cy="5334265"/>
            <a:chOff x="727047" y="844785"/>
            <a:chExt cx="10746294" cy="5334265"/>
          </a:xfrm>
        </p:grpSpPr>
        <p:pic>
          <p:nvPicPr>
            <p:cNvPr id="32" name="Picture 20">
              <a:extLst>
                <a:ext uri="{FF2B5EF4-FFF2-40B4-BE49-F238E27FC236}">
                  <a16:creationId xmlns:a16="http://schemas.microsoft.com/office/drawing/2014/main" id="{D6748C6D-8F0A-2F4E-95D6-145C1469923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341375" y="4665519"/>
              <a:ext cx="2009467" cy="1384300"/>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21">
              <a:extLst>
                <a:ext uri="{FF2B5EF4-FFF2-40B4-BE49-F238E27FC236}">
                  <a16:creationId xmlns:a16="http://schemas.microsoft.com/office/drawing/2014/main" id="{A0499880-CCAF-4644-88B0-406E008E0C4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712542" y="1277994"/>
              <a:ext cx="1638300" cy="1384300"/>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24">
              <a:extLst>
                <a:ext uri="{FF2B5EF4-FFF2-40B4-BE49-F238E27FC236}">
                  <a16:creationId xmlns:a16="http://schemas.microsoft.com/office/drawing/2014/main" id="{CE2E435C-B54B-EB4B-AD82-4EB9475484BA}"/>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806809" y="4665519"/>
              <a:ext cx="1324124" cy="1376668"/>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3">
              <a:extLst>
                <a:ext uri="{FF2B5EF4-FFF2-40B4-BE49-F238E27FC236}">
                  <a16:creationId xmlns:a16="http://schemas.microsoft.com/office/drawing/2014/main" id="{A70DE0AB-5A24-4347-A467-548764D335B5}"/>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125909" y="1313115"/>
              <a:ext cx="1346200" cy="1346200"/>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25">
              <a:extLst>
                <a:ext uri="{FF2B5EF4-FFF2-40B4-BE49-F238E27FC236}">
                  <a16:creationId xmlns:a16="http://schemas.microsoft.com/office/drawing/2014/main" id="{50D41B7D-6611-1846-978D-1A432F6A6AC0}"/>
                </a:ext>
              </a:extLst>
            </p:cNvPr>
            <p:cNvPicPr>
              <a:picLocks noChangeAspect="1" noChangeArrowheads="1"/>
            </p:cNvPicPr>
            <p:nvPr/>
          </p:nvPicPr>
          <p:blipFill rotWithShape="1">
            <a:blip r:embed="rId10">
              <a:extLst>
                <a:ext uri="{28A0092B-C50C-407E-A947-70E740481C1C}">
                  <a14:useLocalDpi xmlns:a14="http://schemas.microsoft.com/office/drawing/2010/main" val="0"/>
                </a:ext>
              </a:extLst>
            </a:blip>
            <a:srcRect b="8937"/>
            <a:stretch/>
          </p:blipFill>
          <p:spPr bwMode="auto">
            <a:xfrm>
              <a:off x="7833810" y="2787469"/>
              <a:ext cx="3517031" cy="1724525"/>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9">
              <a:extLst>
                <a:ext uri="{FF2B5EF4-FFF2-40B4-BE49-F238E27FC236}">
                  <a16:creationId xmlns:a16="http://schemas.microsoft.com/office/drawing/2014/main" id="{6F89DEFE-67D4-574A-A1D3-6A15DCDFE4C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716716" y="1984569"/>
              <a:ext cx="1638299" cy="1724525"/>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10">
              <a:extLst>
                <a:ext uri="{FF2B5EF4-FFF2-40B4-BE49-F238E27FC236}">
                  <a16:creationId xmlns:a16="http://schemas.microsoft.com/office/drawing/2014/main" id="{FB5A988B-8C85-9C40-BA9E-7E7D1004C312}"/>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20048" y="4907453"/>
              <a:ext cx="1105005" cy="1129744"/>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12">
              <a:extLst>
                <a:ext uri="{FF2B5EF4-FFF2-40B4-BE49-F238E27FC236}">
                  <a16:creationId xmlns:a16="http://schemas.microsoft.com/office/drawing/2014/main" id="{C96656F0-318A-1D48-AB47-96757843E8F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20049" y="2983834"/>
              <a:ext cx="1734208" cy="1778001"/>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43">
              <a:extLst>
                <a:ext uri="{FF2B5EF4-FFF2-40B4-BE49-F238E27FC236}">
                  <a16:creationId xmlns:a16="http://schemas.microsoft.com/office/drawing/2014/main" id="{7DDA39E6-63FB-934F-9454-631909C0BB6B}"/>
                </a:ext>
              </a:extLst>
            </p:cNvPr>
            <p:cNvPicPr/>
            <p:nvPr/>
          </p:nvPicPr>
          <p:blipFill>
            <a:blip r:embed="rId14"/>
            <a:stretch>
              <a:fillRect/>
            </a:stretch>
          </p:blipFill>
          <p:spPr>
            <a:xfrm>
              <a:off x="2776713" y="3855186"/>
              <a:ext cx="1734208" cy="1778001"/>
            </a:xfrm>
            <a:prstGeom prst="rect">
              <a:avLst/>
            </a:prstGeom>
          </p:spPr>
        </p:pic>
        <p:pic>
          <p:nvPicPr>
            <p:cNvPr id="45" name="Picture 44">
              <a:extLst>
                <a:ext uri="{FF2B5EF4-FFF2-40B4-BE49-F238E27FC236}">
                  <a16:creationId xmlns:a16="http://schemas.microsoft.com/office/drawing/2014/main" id="{C6AEFF06-3BAE-0041-B402-5DF68F6D0D5C}"/>
                </a:ext>
              </a:extLst>
            </p:cNvPr>
            <p:cNvPicPr/>
            <p:nvPr/>
          </p:nvPicPr>
          <p:blipFill>
            <a:blip r:embed="rId15"/>
            <a:stretch>
              <a:fillRect/>
            </a:stretch>
          </p:blipFill>
          <p:spPr>
            <a:xfrm>
              <a:off x="820048" y="1328217"/>
              <a:ext cx="1375830" cy="1509999"/>
            </a:xfrm>
            <a:prstGeom prst="rect">
              <a:avLst/>
            </a:prstGeom>
          </p:spPr>
        </p:pic>
        <p:sp>
          <p:nvSpPr>
            <p:cNvPr id="46" name="Right Brace 45">
              <a:extLst>
                <a:ext uri="{FF2B5EF4-FFF2-40B4-BE49-F238E27FC236}">
                  <a16:creationId xmlns:a16="http://schemas.microsoft.com/office/drawing/2014/main" id="{C6CF8E29-15C6-FB4C-9114-DE14E6B39EEC}"/>
                </a:ext>
              </a:extLst>
            </p:cNvPr>
            <p:cNvSpPr/>
            <p:nvPr/>
          </p:nvSpPr>
          <p:spPr>
            <a:xfrm>
              <a:off x="3977912" y="1120412"/>
              <a:ext cx="1734208" cy="5058638"/>
            </a:xfrm>
            <a:prstGeom prst="rightBrace">
              <a:avLst>
                <a:gd name="adj1" fmla="val 34234"/>
                <a:gd name="adj2" fmla="val 49683"/>
              </a:avLst>
            </a:prstGeom>
            <a:ln w="762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Right Brace 46">
              <a:extLst>
                <a:ext uri="{FF2B5EF4-FFF2-40B4-BE49-F238E27FC236}">
                  <a16:creationId xmlns:a16="http://schemas.microsoft.com/office/drawing/2014/main" id="{6088C049-A92E-9E48-A690-16E08C7FA087}"/>
                </a:ext>
              </a:extLst>
            </p:cNvPr>
            <p:cNvSpPr/>
            <p:nvPr/>
          </p:nvSpPr>
          <p:spPr>
            <a:xfrm rot="10800000">
              <a:off x="6183512" y="1120412"/>
              <a:ext cx="1734208" cy="5058638"/>
            </a:xfrm>
            <a:prstGeom prst="rightBrace">
              <a:avLst>
                <a:gd name="adj1" fmla="val 34234"/>
                <a:gd name="adj2" fmla="val 49683"/>
              </a:avLst>
            </a:prstGeom>
            <a:ln w="762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Round Diagonal Corner Rectangle 47">
              <a:extLst>
                <a:ext uri="{FF2B5EF4-FFF2-40B4-BE49-F238E27FC236}">
                  <a16:creationId xmlns:a16="http://schemas.microsoft.com/office/drawing/2014/main" id="{23CDDEFB-594A-084E-A8B9-6630C2CCA514}"/>
                </a:ext>
              </a:extLst>
            </p:cNvPr>
            <p:cNvSpPr/>
            <p:nvPr/>
          </p:nvSpPr>
          <p:spPr>
            <a:xfrm>
              <a:off x="5115426" y="2787469"/>
              <a:ext cx="1638299" cy="1608068"/>
            </a:xfrm>
            <a:prstGeom prst="round2DiagRect">
              <a:avLst/>
            </a:prstGeom>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MMaRS Formative Assessment Suite</a:t>
              </a:r>
            </a:p>
          </p:txBody>
        </p:sp>
        <p:sp>
          <p:nvSpPr>
            <p:cNvPr id="49" name="TextBox 48">
              <a:extLst>
                <a:ext uri="{FF2B5EF4-FFF2-40B4-BE49-F238E27FC236}">
                  <a16:creationId xmlns:a16="http://schemas.microsoft.com/office/drawing/2014/main" id="{6A9C39EF-67E6-4A41-893D-59B35DA46ADF}"/>
                </a:ext>
              </a:extLst>
            </p:cNvPr>
            <p:cNvSpPr txBox="1"/>
            <p:nvPr/>
          </p:nvSpPr>
          <p:spPr>
            <a:xfrm>
              <a:off x="727047" y="844785"/>
              <a:ext cx="2351798" cy="338554"/>
            </a:xfrm>
            <a:prstGeom prst="rect">
              <a:avLst/>
            </a:prstGeom>
            <a:noFill/>
          </p:spPr>
          <p:txBody>
            <a:bodyPr wrap="none" rtlCol="0">
              <a:spAutoFit/>
            </a:bodyPr>
            <a:lstStyle/>
            <a:p>
              <a:r>
                <a:rPr lang="en-US" sz="1600" dirty="0">
                  <a:solidFill>
                    <a:schemeClr val="bg1"/>
                  </a:solidFill>
                </a:rPr>
                <a:t>Ideal Assessment Ideas</a:t>
              </a:r>
            </a:p>
          </p:txBody>
        </p:sp>
        <p:sp>
          <p:nvSpPr>
            <p:cNvPr id="50" name="TextBox 49">
              <a:extLst>
                <a:ext uri="{FF2B5EF4-FFF2-40B4-BE49-F238E27FC236}">
                  <a16:creationId xmlns:a16="http://schemas.microsoft.com/office/drawing/2014/main" id="{A2138506-CC1A-AE41-9F88-86CBCB36D67C}"/>
                </a:ext>
              </a:extLst>
            </p:cNvPr>
            <p:cNvSpPr txBox="1"/>
            <p:nvPr/>
          </p:nvSpPr>
          <p:spPr>
            <a:xfrm>
              <a:off x="9090958" y="844785"/>
              <a:ext cx="2382383" cy="338554"/>
            </a:xfrm>
            <a:prstGeom prst="rect">
              <a:avLst/>
            </a:prstGeom>
            <a:noFill/>
          </p:spPr>
          <p:txBody>
            <a:bodyPr wrap="none" rtlCol="0">
              <a:spAutoFit/>
            </a:bodyPr>
            <a:lstStyle/>
            <a:p>
              <a:r>
                <a:rPr lang="en-US" sz="1600" dirty="0">
                  <a:solidFill>
                    <a:schemeClr val="bg1"/>
                  </a:solidFill>
                </a:rPr>
                <a:t>Assessment Challenges</a:t>
              </a:r>
            </a:p>
          </p:txBody>
        </p:sp>
      </p:grpSp>
      <p:pic>
        <p:nvPicPr>
          <p:cNvPr id="5" name="Picture 4"/>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18530136" y="27511885"/>
            <a:ext cx="7677150" cy="2533650"/>
          </a:xfrm>
          <a:prstGeom prst="rect">
            <a:avLst/>
          </a:prstGeom>
        </p:spPr>
      </p:pic>
      <p:graphicFrame>
        <p:nvGraphicFramePr>
          <p:cNvPr id="8" name="Table 7"/>
          <p:cNvGraphicFramePr>
            <a:graphicFrameLocks noGrp="1"/>
          </p:cNvGraphicFramePr>
          <p:nvPr>
            <p:extLst>
              <p:ext uri="{D42A27DB-BD31-4B8C-83A1-F6EECF244321}">
                <p14:modId xmlns:p14="http://schemas.microsoft.com/office/powerpoint/2010/main" val="908015999"/>
              </p:ext>
            </p:extLst>
          </p:nvPr>
        </p:nvGraphicFramePr>
        <p:xfrm>
          <a:off x="29901936" y="20569269"/>
          <a:ext cx="13167107" cy="10834497"/>
        </p:xfrm>
        <a:graphic>
          <a:graphicData uri="http://schemas.openxmlformats.org/drawingml/2006/table">
            <a:tbl>
              <a:tblPr firstRow="1" firstCol="1" bandRow="1">
                <a:tableStyleId>{69CF1AB2-1976-4502-BF36-3FF5EA218861}</a:tableStyleId>
              </a:tblPr>
              <a:tblGrid>
                <a:gridCol w="6583554">
                  <a:extLst>
                    <a:ext uri="{9D8B030D-6E8A-4147-A177-3AD203B41FA5}">
                      <a16:colId xmlns:a16="http://schemas.microsoft.com/office/drawing/2014/main" val="4116661688"/>
                    </a:ext>
                  </a:extLst>
                </a:gridCol>
                <a:gridCol w="6583553">
                  <a:extLst>
                    <a:ext uri="{9D8B030D-6E8A-4147-A177-3AD203B41FA5}">
                      <a16:colId xmlns:a16="http://schemas.microsoft.com/office/drawing/2014/main" val="209872774"/>
                    </a:ext>
                  </a:extLst>
                </a:gridCol>
              </a:tblGrid>
              <a:tr h="858777">
                <a:tc>
                  <a:txBody>
                    <a:bodyPr/>
                    <a:lstStyle/>
                    <a:p>
                      <a:pPr marL="0" marR="0" algn="ctr">
                        <a:lnSpc>
                          <a:spcPct val="107000"/>
                        </a:lnSpc>
                        <a:spcBef>
                          <a:spcPts val="0"/>
                        </a:spcBef>
                        <a:spcAft>
                          <a:spcPts val="0"/>
                        </a:spcAft>
                      </a:pPr>
                      <a:r>
                        <a:rPr lang="en-US" sz="3200" dirty="0">
                          <a:effectLst/>
                          <a:latin typeface="Helvetica Neue" panose="02000503000000020004" pitchFamily="2" charset="0"/>
                          <a:ea typeface="Helvetica Neue" panose="02000503000000020004" pitchFamily="2" charset="0"/>
                          <a:cs typeface="Helvetica Neue" panose="02000503000000020004" pitchFamily="2" charset="0"/>
                        </a:rPr>
                        <a:t>Challenges in Virtual Data Collection</a:t>
                      </a:r>
                    </a:p>
                  </a:txBody>
                  <a:tcPr marL="68580" marR="68580" marT="0" marB="0"/>
                </a:tc>
                <a:tc>
                  <a:txBody>
                    <a:bodyPr/>
                    <a:lstStyle/>
                    <a:p>
                      <a:pPr marL="0" marR="0" algn="ctr">
                        <a:lnSpc>
                          <a:spcPct val="107000"/>
                        </a:lnSpc>
                        <a:spcBef>
                          <a:spcPts val="0"/>
                        </a:spcBef>
                        <a:spcAft>
                          <a:spcPts val="0"/>
                        </a:spcAft>
                      </a:pPr>
                      <a:r>
                        <a:rPr lang="en-US" sz="3200" dirty="0">
                          <a:effectLst/>
                          <a:latin typeface="Helvetica Neue" panose="02000503000000020004" pitchFamily="2" charset="0"/>
                          <a:ea typeface="Helvetica Neue" panose="02000503000000020004" pitchFamily="2" charset="0"/>
                          <a:cs typeface="Helvetica Neue" panose="02000503000000020004" pitchFamily="2" charset="0"/>
                        </a:rPr>
                        <a:t>Experience-Based Solutions:</a:t>
                      </a:r>
                    </a:p>
                    <a:p>
                      <a:pPr marL="0" marR="0" algn="ctr">
                        <a:lnSpc>
                          <a:spcPct val="107000"/>
                        </a:lnSpc>
                        <a:spcBef>
                          <a:spcPts val="0"/>
                        </a:spcBef>
                        <a:spcAft>
                          <a:spcPts val="0"/>
                        </a:spcAft>
                      </a:pPr>
                      <a:r>
                        <a:rPr lang="en-US" sz="3200" dirty="0">
                          <a:effectLst/>
                          <a:latin typeface="Helvetica Neue" panose="02000503000000020004" pitchFamily="2" charset="0"/>
                          <a:ea typeface="Helvetica Neue" panose="02000503000000020004" pitchFamily="2" charset="0"/>
                          <a:cs typeface="Helvetica Neue" panose="02000503000000020004" pitchFamily="2" charset="0"/>
                        </a:rPr>
                        <a:t> </a:t>
                      </a:r>
                    </a:p>
                  </a:txBody>
                  <a:tcPr marL="68580" marR="68580" marT="0" marB="0"/>
                </a:tc>
                <a:extLst>
                  <a:ext uri="{0D108BD9-81ED-4DB2-BD59-A6C34878D82A}">
                    <a16:rowId xmlns:a16="http://schemas.microsoft.com/office/drawing/2014/main" val="2040157967"/>
                  </a:ext>
                </a:extLst>
              </a:tr>
              <a:tr h="3422535">
                <a:tc>
                  <a:txBody>
                    <a:bodyPr/>
                    <a:lstStyle/>
                    <a:p>
                      <a:pPr marL="0" marR="0">
                        <a:lnSpc>
                          <a:spcPct val="107000"/>
                        </a:lnSpc>
                        <a:spcBef>
                          <a:spcPts val="0"/>
                        </a:spcBef>
                        <a:spcAft>
                          <a:spcPts val="0"/>
                        </a:spcAft>
                      </a:pPr>
                      <a:r>
                        <a:rPr lang="en-US" sz="3200" b="0" dirty="0">
                          <a:effectLst/>
                          <a:latin typeface="Helvetica Neue" panose="02000503000000020004" pitchFamily="2" charset="0"/>
                          <a:ea typeface="Helvetica Neue" panose="02000503000000020004" pitchFamily="2" charset="0"/>
                          <a:cs typeface="Helvetica Neue" panose="02000503000000020004" pitchFamily="2" charset="0"/>
                        </a:rPr>
                        <a:t>TAP:</a:t>
                      </a:r>
                    </a:p>
                    <a:p>
                      <a:pPr marL="342900" marR="0" lvl="0" indent="-342900">
                        <a:lnSpc>
                          <a:spcPct val="107000"/>
                        </a:lnSpc>
                        <a:spcBef>
                          <a:spcPts val="0"/>
                        </a:spcBef>
                        <a:spcAft>
                          <a:spcPts val="0"/>
                        </a:spcAft>
                        <a:buFont typeface="Symbol" panose="05050102010706020507" pitchFamily="18" charset="2"/>
                        <a:buChar char=""/>
                      </a:pPr>
                      <a:r>
                        <a:rPr lang="en-US" sz="3200" b="0" dirty="0">
                          <a:effectLst/>
                          <a:latin typeface="Helvetica Neue" panose="02000503000000020004" pitchFamily="2" charset="0"/>
                          <a:ea typeface="Helvetica Neue" panose="02000503000000020004" pitchFamily="2" charset="0"/>
                          <a:cs typeface="Helvetica Neue" panose="02000503000000020004" pitchFamily="2" charset="0"/>
                        </a:rPr>
                        <a:t>Teachers comfort-level using Miro whiteboard in real-time</a:t>
                      </a:r>
                    </a:p>
                    <a:p>
                      <a:pPr marL="342900" marR="0" lvl="0" indent="-342900">
                        <a:lnSpc>
                          <a:spcPct val="107000"/>
                        </a:lnSpc>
                        <a:spcBef>
                          <a:spcPts val="0"/>
                        </a:spcBef>
                        <a:spcAft>
                          <a:spcPts val="0"/>
                        </a:spcAft>
                        <a:buFont typeface="Symbol" panose="05050102010706020507" pitchFamily="18" charset="2"/>
                        <a:buChar char=""/>
                      </a:pPr>
                      <a:r>
                        <a:rPr lang="en-US" sz="3200" b="0" dirty="0">
                          <a:effectLst/>
                          <a:latin typeface="Helvetica Neue" panose="02000503000000020004" pitchFamily="2" charset="0"/>
                          <a:ea typeface="Helvetica Neue" panose="02000503000000020004" pitchFamily="2" charset="0"/>
                          <a:cs typeface="Helvetica Neue" panose="02000503000000020004" pitchFamily="2" charset="0"/>
                        </a:rPr>
                        <a:t>Connectivity and comfort-level with participants using Zoom</a:t>
                      </a:r>
                    </a:p>
                    <a:p>
                      <a:pPr marL="457200" marR="0">
                        <a:lnSpc>
                          <a:spcPct val="107000"/>
                        </a:lnSpc>
                        <a:spcBef>
                          <a:spcPts val="0"/>
                        </a:spcBef>
                        <a:spcAft>
                          <a:spcPts val="0"/>
                        </a:spcAft>
                      </a:pPr>
                      <a:r>
                        <a:rPr lang="en-US" sz="3200" b="0" dirty="0">
                          <a:effectLst/>
                          <a:latin typeface="Helvetica Neue" panose="02000503000000020004" pitchFamily="2" charset="0"/>
                          <a:ea typeface="Helvetica Neue" panose="02000503000000020004" pitchFamily="2" charset="0"/>
                          <a:cs typeface="Helvetica Neue" panose="02000503000000020004" pitchFamily="2" charset="0"/>
                        </a:rPr>
                        <a:t> </a:t>
                      </a:r>
                    </a:p>
                  </a:txBody>
                  <a:tcPr marL="68580" marR="68580" marT="0" marB="0"/>
                </a:tc>
                <a:tc>
                  <a:txBody>
                    <a:bodyPr/>
                    <a:lstStyle/>
                    <a:p>
                      <a:pPr marL="457200" marR="0">
                        <a:lnSpc>
                          <a:spcPct val="107000"/>
                        </a:lnSpc>
                        <a:spcBef>
                          <a:spcPts val="0"/>
                        </a:spcBef>
                        <a:spcAft>
                          <a:spcPts val="0"/>
                        </a:spcAft>
                      </a:pPr>
                      <a:r>
                        <a:rPr lang="en-US" sz="3200" dirty="0">
                          <a:effectLst/>
                          <a:latin typeface="Helvetica Neue" panose="02000503000000020004" pitchFamily="2" charset="0"/>
                          <a:ea typeface="Helvetica Neue" panose="02000503000000020004" pitchFamily="2" charset="0"/>
                          <a:cs typeface="Helvetica Neue" panose="02000503000000020004" pitchFamily="2" charset="0"/>
                        </a:rPr>
                        <a:t> </a:t>
                      </a:r>
                    </a:p>
                    <a:p>
                      <a:pPr marL="342900" marR="0" lvl="0" indent="-342900">
                        <a:lnSpc>
                          <a:spcPct val="107000"/>
                        </a:lnSpc>
                        <a:spcBef>
                          <a:spcPts val="0"/>
                        </a:spcBef>
                        <a:spcAft>
                          <a:spcPts val="0"/>
                        </a:spcAft>
                        <a:buFont typeface="Symbol" panose="05050102010706020507" pitchFamily="18" charset="2"/>
                        <a:buChar char=""/>
                      </a:pPr>
                      <a:r>
                        <a:rPr lang="en-US" sz="3200" dirty="0">
                          <a:effectLst/>
                          <a:latin typeface="Helvetica Neue" panose="02000503000000020004" pitchFamily="2" charset="0"/>
                          <a:ea typeface="Helvetica Neue" panose="02000503000000020004" pitchFamily="2" charset="0"/>
                          <a:cs typeface="Helvetica Neue" panose="02000503000000020004" pitchFamily="2" charset="0"/>
                        </a:rPr>
                        <a:t>Built-in practice time with Miro in a low-stakes environment </a:t>
                      </a:r>
                    </a:p>
                    <a:p>
                      <a:pPr marL="342900" marR="0" lvl="0" indent="-342900">
                        <a:lnSpc>
                          <a:spcPct val="107000"/>
                        </a:lnSpc>
                        <a:spcBef>
                          <a:spcPts val="0"/>
                        </a:spcBef>
                        <a:spcAft>
                          <a:spcPts val="0"/>
                        </a:spcAft>
                        <a:buFont typeface="Symbol" panose="05050102010706020507" pitchFamily="18" charset="2"/>
                        <a:buChar char=""/>
                      </a:pPr>
                      <a:r>
                        <a:rPr lang="en-US" sz="3200" dirty="0">
                          <a:effectLst/>
                          <a:latin typeface="Helvetica Neue" panose="02000503000000020004" pitchFamily="2" charset="0"/>
                          <a:ea typeface="Helvetica Neue" panose="02000503000000020004" pitchFamily="2" charset="0"/>
                          <a:cs typeface="Helvetica Neue" panose="02000503000000020004" pitchFamily="2" charset="0"/>
                        </a:rPr>
                        <a:t>Offer alternative options (e.g. printed copies of the prototype for teachers to cut and redesign then submit via photo) for teachers to share their work</a:t>
                      </a:r>
                      <a:endParaRPr lang="en-US" sz="3200" b="0" dirty="0">
                        <a:effectLst/>
                        <a:latin typeface="Helvetica Neue" panose="02000503000000020004" pitchFamily="2" charset="0"/>
                        <a:ea typeface="Helvetica Neue" panose="02000503000000020004" pitchFamily="2" charset="0"/>
                        <a:cs typeface="Helvetica Neue" panose="02000503000000020004" pitchFamily="2" charset="0"/>
                      </a:endParaRPr>
                    </a:p>
                  </a:txBody>
                  <a:tcPr marL="68580" marR="68580" marT="0" marB="0"/>
                </a:tc>
                <a:extLst>
                  <a:ext uri="{0D108BD9-81ED-4DB2-BD59-A6C34878D82A}">
                    <a16:rowId xmlns:a16="http://schemas.microsoft.com/office/drawing/2014/main" val="765952307"/>
                  </a:ext>
                </a:extLst>
              </a:tr>
              <a:tr h="5450957">
                <a:tc>
                  <a:txBody>
                    <a:bodyPr/>
                    <a:lstStyle/>
                    <a:p>
                      <a:pPr marL="0" marR="0">
                        <a:lnSpc>
                          <a:spcPct val="107000"/>
                        </a:lnSpc>
                        <a:spcBef>
                          <a:spcPts val="0"/>
                        </a:spcBef>
                        <a:spcAft>
                          <a:spcPts val="0"/>
                        </a:spcAft>
                      </a:pPr>
                      <a:r>
                        <a:rPr lang="en-US" sz="3200" b="0" dirty="0">
                          <a:effectLst/>
                          <a:latin typeface="Helvetica Neue" panose="02000503000000020004" pitchFamily="2" charset="0"/>
                          <a:ea typeface="Helvetica Neue" panose="02000503000000020004" pitchFamily="2" charset="0"/>
                          <a:cs typeface="Helvetica Neue" panose="02000503000000020004" pitchFamily="2" charset="0"/>
                        </a:rPr>
                        <a:t>Think-aloud Interviews:</a:t>
                      </a:r>
                    </a:p>
                    <a:p>
                      <a:pPr marL="342900" marR="0" lvl="0" indent="-342900">
                        <a:lnSpc>
                          <a:spcPct val="107000"/>
                        </a:lnSpc>
                        <a:spcBef>
                          <a:spcPts val="0"/>
                        </a:spcBef>
                        <a:spcAft>
                          <a:spcPts val="0"/>
                        </a:spcAft>
                        <a:buFont typeface="Symbol" panose="05050102010706020507" pitchFamily="18" charset="2"/>
                        <a:buChar char=""/>
                      </a:pPr>
                      <a:r>
                        <a:rPr lang="en-US" sz="3200" b="0" dirty="0">
                          <a:effectLst/>
                          <a:latin typeface="Helvetica Neue" panose="02000503000000020004" pitchFamily="2" charset="0"/>
                          <a:ea typeface="Helvetica Neue" panose="02000503000000020004" pitchFamily="2" charset="0"/>
                          <a:cs typeface="Helvetica Neue" panose="02000503000000020004" pitchFamily="2" charset="0"/>
                        </a:rPr>
                        <a:t>Limitations of visibility of student actions within camera/Zoom range</a:t>
                      </a:r>
                    </a:p>
                    <a:p>
                      <a:pPr marL="342900" marR="0" lvl="0" indent="-342900">
                        <a:lnSpc>
                          <a:spcPct val="107000"/>
                        </a:lnSpc>
                        <a:spcBef>
                          <a:spcPts val="0"/>
                        </a:spcBef>
                        <a:spcAft>
                          <a:spcPts val="0"/>
                        </a:spcAft>
                        <a:buFont typeface="Symbol" panose="05050102010706020507" pitchFamily="18" charset="2"/>
                        <a:buChar char=""/>
                      </a:pPr>
                      <a:r>
                        <a:rPr lang="en-US" sz="3200" b="0" dirty="0">
                          <a:effectLst/>
                          <a:latin typeface="Helvetica Neue" panose="02000503000000020004" pitchFamily="2" charset="0"/>
                          <a:ea typeface="Helvetica Neue" panose="02000503000000020004" pitchFamily="2" charset="0"/>
                          <a:cs typeface="Helvetica Neue" panose="02000503000000020004" pitchFamily="2" charset="0"/>
                        </a:rPr>
                        <a:t>Providing clear, verbal instructions to parents during data collection with young students without compromising the fidelity of the data collection</a:t>
                      </a:r>
                    </a:p>
                    <a:p>
                      <a:pPr marL="342900" marR="0" lvl="0" indent="-342900">
                        <a:lnSpc>
                          <a:spcPct val="107000"/>
                        </a:lnSpc>
                        <a:spcBef>
                          <a:spcPts val="0"/>
                        </a:spcBef>
                        <a:spcAft>
                          <a:spcPts val="0"/>
                        </a:spcAft>
                        <a:buFont typeface="Symbol" panose="05050102010706020507" pitchFamily="18" charset="2"/>
                        <a:buChar char=""/>
                      </a:pPr>
                      <a:r>
                        <a:rPr lang="en-US" sz="3200" b="0" dirty="0">
                          <a:effectLst/>
                          <a:latin typeface="Helvetica Neue" panose="02000503000000020004" pitchFamily="2" charset="0"/>
                          <a:ea typeface="Helvetica Neue" panose="02000503000000020004" pitchFamily="2" charset="0"/>
                          <a:cs typeface="Helvetica Neue" panose="02000503000000020004" pitchFamily="2" charset="0"/>
                        </a:rPr>
                        <a:t>Keeping students engaged in a remote environment</a:t>
                      </a:r>
                    </a:p>
                  </a:txBody>
                  <a:tcPr marL="68580" marR="68580" marT="0" marB="0"/>
                </a:tc>
                <a:tc>
                  <a:txBody>
                    <a:bodyPr/>
                    <a:lstStyle/>
                    <a:p>
                      <a:pPr marL="0" marR="0">
                        <a:lnSpc>
                          <a:spcPct val="107000"/>
                        </a:lnSpc>
                        <a:spcBef>
                          <a:spcPts val="0"/>
                        </a:spcBef>
                        <a:spcAft>
                          <a:spcPts val="0"/>
                        </a:spcAft>
                      </a:pPr>
                      <a:r>
                        <a:rPr lang="en-US" sz="3200" dirty="0">
                          <a:effectLst/>
                          <a:latin typeface="Helvetica Neue" panose="02000503000000020004" pitchFamily="2" charset="0"/>
                          <a:ea typeface="Helvetica Neue" panose="02000503000000020004" pitchFamily="2" charset="0"/>
                          <a:cs typeface="Helvetica Neue" panose="02000503000000020004" pitchFamily="2" charset="0"/>
                        </a:rPr>
                        <a:t> </a:t>
                      </a:r>
                    </a:p>
                    <a:p>
                      <a:pPr marL="342900" marR="0" lvl="0" indent="-342900">
                        <a:lnSpc>
                          <a:spcPct val="107000"/>
                        </a:lnSpc>
                        <a:spcBef>
                          <a:spcPts val="0"/>
                        </a:spcBef>
                        <a:spcAft>
                          <a:spcPts val="0"/>
                        </a:spcAft>
                        <a:buFont typeface="Symbol" panose="05050102010706020507" pitchFamily="18" charset="2"/>
                        <a:buChar char=""/>
                      </a:pPr>
                      <a:r>
                        <a:rPr lang="en-US" sz="3200" dirty="0">
                          <a:effectLst/>
                          <a:latin typeface="Helvetica Neue" panose="02000503000000020004" pitchFamily="2" charset="0"/>
                          <a:ea typeface="Helvetica Neue" panose="02000503000000020004" pitchFamily="2" charset="0"/>
                          <a:cs typeface="Helvetica Neue" panose="02000503000000020004" pitchFamily="2" charset="0"/>
                        </a:rPr>
                        <a:t>Video demonstration and written instructions for study participant parents to know how to set-up the data collection space and materials for their child</a:t>
                      </a:r>
                    </a:p>
                    <a:p>
                      <a:pPr marL="342900" marR="0" lvl="0" indent="-342900">
                        <a:lnSpc>
                          <a:spcPct val="107000"/>
                        </a:lnSpc>
                        <a:spcBef>
                          <a:spcPts val="0"/>
                        </a:spcBef>
                        <a:spcAft>
                          <a:spcPts val="0"/>
                        </a:spcAft>
                        <a:buFont typeface="Symbol" panose="05050102010706020507" pitchFamily="18" charset="2"/>
                        <a:buChar char=""/>
                      </a:pPr>
                      <a:r>
                        <a:rPr lang="en-US" sz="3200" dirty="0">
                          <a:effectLst/>
                          <a:latin typeface="Helvetica Neue" panose="02000503000000020004" pitchFamily="2" charset="0"/>
                          <a:ea typeface="Helvetica Neue" panose="02000503000000020004" pitchFamily="2" charset="0"/>
                          <a:cs typeface="Helvetica Neue" panose="02000503000000020004" pitchFamily="2" charset="0"/>
                        </a:rPr>
                        <a:t>Scheduled and purposeful time within the interview protocol for brain-brakes and play with the interview or other materials</a:t>
                      </a:r>
                      <a:endParaRPr lang="en-US" sz="3200" b="0" dirty="0">
                        <a:effectLst/>
                        <a:latin typeface="Helvetica Neue" panose="02000503000000020004" pitchFamily="2" charset="0"/>
                        <a:ea typeface="Helvetica Neue" panose="02000503000000020004" pitchFamily="2" charset="0"/>
                        <a:cs typeface="Helvetica Neue" panose="02000503000000020004" pitchFamily="2" charset="0"/>
                      </a:endParaRPr>
                    </a:p>
                  </a:txBody>
                  <a:tcPr marL="68580" marR="68580" marT="0" marB="0"/>
                </a:tc>
                <a:extLst>
                  <a:ext uri="{0D108BD9-81ED-4DB2-BD59-A6C34878D82A}">
                    <a16:rowId xmlns:a16="http://schemas.microsoft.com/office/drawing/2014/main" val="3709963300"/>
                  </a:ext>
                </a:extLst>
              </a:tr>
            </a:tbl>
          </a:graphicData>
        </a:graphic>
      </p:graphicFrame>
      <p:graphicFrame>
        <p:nvGraphicFramePr>
          <p:cNvPr id="51" name="Diagram 50">
            <a:extLst>
              <a:ext uri="{FF2B5EF4-FFF2-40B4-BE49-F238E27FC236}">
                <a16:creationId xmlns:a16="http://schemas.microsoft.com/office/drawing/2014/main" id="{AB44402F-229A-AB4B-B524-CA7A530AD56B}"/>
              </a:ext>
            </a:extLst>
          </p:cNvPr>
          <p:cNvGraphicFramePr/>
          <p:nvPr>
            <p:extLst>
              <p:ext uri="{D42A27DB-BD31-4B8C-83A1-F6EECF244321}">
                <p14:modId xmlns:p14="http://schemas.microsoft.com/office/powerpoint/2010/main" val="1812643819"/>
              </p:ext>
            </p:extLst>
          </p:nvPr>
        </p:nvGraphicFramePr>
        <p:xfrm>
          <a:off x="15259248" y="8952617"/>
          <a:ext cx="13429741" cy="8672637"/>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
        <p:nvSpPr>
          <p:cNvPr id="52" name="AutoShape 48">
            <a:extLst>
              <a:ext uri="{FF2B5EF4-FFF2-40B4-BE49-F238E27FC236}">
                <a16:creationId xmlns:a16="http://schemas.microsoft.com/office/drawing/2014/main" id="{341D4344-D51B-5148-BC9B-9E8F1BD2882F}"/>
              </a:ext>
            </a:extLst>
          </p:cNvPr>
          <p:cNvSpPr>
            <a:spLocks noChangeArrowheads="1"/>
          </p:cNvSpPr>
          <p:nvPr/>
        </p:nvSpPr>
        <p:spPr bwMode="auto">
          <a:xfrm>
            <a:off x="15158587" y="6753032"/>
            <a:ext cx="13574026" cy="1475178"/>
          </a:xfrm>
          <a:prstGeom prst="roundRect">
            <a:avLst>
              <a:gd name="adj" fmla="val 16667"/>
            </a:avLst>
          </a:prstGeom>
          <a:solidFill>
            <a:srgbClr val="354CA1"/>
          </a:solidFill>
          <a:ln w="9525">
            <a:solidFill>
              <a:srgbClr val="CC0000"/>
            </a:solidFill>
            <a:round/>
            <a:headEnd/>
            <a:tailEnd/>
          </a:ln>
        </p:spPr>
        <p:txBody>
          <a:bodyPr wrap="none" anchor="ctr"/>
          <a:lstStyle>
            <a:lvl1pPr>
              <a:defRPr sz="4800">
                <a:solidFill>
                  <a:schemeClr val="bg1"/>
                </a:solidFill>
                <a:latin typeface="Arial Black" panose="020B0604020202020204" pitchFamily="34" charset="0"/>
                <a:ea typeface="ＭＳ Ｐゴシック" panose="020B0600070205080204" pitchFamily="34" charset="-128"/>
              </a:defRPr>
            </a:lvl1pPr>
            <a:lvl2pPr marL="742950" indent="-285750">
              <a:defRPr sz="4800">
                <a:solidFill>
                  <a:schemeClr val="bg1"/>
                </a:solidFill>
                <a:latin typeface="Arial Black" panose="020B0604020202020204" pitchFamily="34" charset="0"/>
                <a:ea typeface="ＭＳ Ｐゴシック" panose="020B0600070205080204" pitchFamily="34" charset="-128"/>
              </a:defRPr>
            </a:lvl2pPr>
            <a:lvl3pPr marL="1143000" indent="-228600">
              <a:defRPr sz="4800">
                <a:solidFill>
                  <a:schemeClr val="bg1"/>
                </a:solidFill>
                <a:latin typeface="Arial Black" panose="020B0604020202020204" pitchFamily="34" charset="0"/>
                <a:ea typeface="ＭＳ Ｐゴシック" panose="020B0600070205080204" pitchFamily="34" charset="-128"/>
              </a:defRPr>
            </a:lvl3pPr>
            <a:lvl4pPr marL="1600200" indent="-228600">
              <a:defRPr sz="4800">
                <a:solidFill>
                  <a:schemeClr val="bg1"/>
                </a:solidFill>
                <a:latin typeface="Arial Black" panose="020B0604020202020204" pitchFamily="34" charset="0"/>
                <a:ea typeface="ＭＳ Ｐゴシック" panose="020B0600070205080204" pitchFamily="34" charset="-128"/>
              </a:defRPr>
            </a:lvl4pPr>
            <a:lvl5pPr marL="2057400" indent="-228600">
              <a:defRPr sz="4800">
                <a:solidFill>
                  <a:schemeClr val="bg1"/>
                </a:solidFill>
                <a:latin typeface="Arial Black" panose="020B0604020202020204" pitchFamily="34" charset="0"/>
                <a:ea typeface="ＭＳ Ｐゴシック" panose="020B0600070205080204" pitchFamily="34" charset="-128"/>
              </a:defRPr>
            </a:lvl5pPr>
            <a:lvl6pPr marL="25146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6pPr>
            <a:lvl7pPr marL="29718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7pPr>
            <a:lvl8pPr marL="34290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8pPr>
            <a:lvl9pPr marL="3886200" indent="-228600" algn="ctr" eaLnBrk="0" fontAlgn="base" hangingPunct="0">
              <a:spcBef>
                <a:spcPct val="0"/>
              </a:spcBef>
              <a:spcAft>
                <a:spcPct val="0"/>
              </a:spcAft>
              <a:defRPr sz="4800">
                <a:solidFill>
                  <a:schemeClr val="bg1"/>
                </a:solidFill>
                <a:latin typeface="Arial Black" panose="020B0604020202020204" pitchFamily="34" charset="0"/>
                <a:ea typeface="ＭＳ Ｐゴシック" panose="020B0600070205080204" pitchFamily="34" charset="-128"/>
              </a:defRPr>
            </a:lvl9pPr>
          </a:lstStyle>
          <a:p>
            <a:r>
              <a:rPr lang="en-US" altLang="en-US" dirty="0"/>
              <a:t>Think Aloud Methods &amp; Processes</a:t>
            </a:r>
          </a:p>
        </p:txBody>
      </p:sp>
    </p:spTree>
  </p:cSld>
  <p:clrMapOvr>
    <a:masterClrMapping/>
  </p:clrMapOvr>
</p:sld>
</file>

<file path=ppt/theme/theme1.xml><?xml version="1.0" encoding="utf-8"?>
<a:theme xmlns:a="http://schemas.openxmlformats.org/drawingml/2006/main" name="Blank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33E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4800" b="0" i="0" u="none" strike="noStrike" cap="none" normalizeH="0" baseline="0">
            <a:ln>
              <a:noFill/>
            </a:ln>
            <a:solidFill>
              <a:schemeClr val="bg1"/>
            </a:solidFill>
            <a:effectLst/>
            <a:latin typeface="Arial Black" pitchFamily="18" charset="0"/>
          </a:defRPr>
        </a:defPPr>
      </a:lstStyle>
    </a:spDef>
    <a:lnDef>
      <a:spPr bwMode="auto">
        <a:xfrm>
          <a:off x="0" y="0"/>
          <a:ext cx="1" cy="1"/>
        </a:xfrm>
        <a:custGeom>
          <a:avLst/>
          <a:gdLst/>
          <a:ahLst/>
          <a:cxnLst/>
          <a:rect l="0" t="0" r="0" b="0"/>
          <a:pathLst/>
        </a:custGeom>
        <a:solidFill>
          <a:srgbClr val="0033E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4800" b="0" i="0" u="none" strike="noStrike" cap="none" normalizeH="0" baseline="0">
            <a:ln>
              <a:noFill/>
            </a:ln>
            <a:solidFill>
              <a:schemeClr val="bg1"/>
            </a:solidFill>
            <a:effectLst/>
            <a:latin typeface="Arial Black"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6733</TotalTime>
  <Words>709</Words>
  <Application>Microsoft Macintosh PowerPoint</Application>
  <PresentationFormat>Custom</PresentationFormat>
  <Paragraphs>92</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Arial Black</vt:lpstr>
      <vt:lpstr>Calibri</vt:lpstr>
      <vt:lpstr>Helvetica</vt:lpstr>
      <vt:lpstr>Helvetica Neue</vt:lpstr>
      <vt:lpstr>Symbol</vt:lpstr>
      <vt:lpstr>Times</vt:lpstr>
      <vt:lpstr>Blank Presentation</vt:lpstr>
      <vt:lpstr>PowerPoint Presentation</vt:lpstr>
    </vt:vector>
  </TitlesOfParts>
  <Company>Vanderbilt Kennedy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Kylie Beck</dc:creator>
  <cp:lastModifiedBy>Microsoft Office User</cp:lastModifiedBy>
  <cp:revision>615</cp:revision>
  <dcterms:created xsi:type="dcterms:W3CDTF">2009-06-02T21:33:08Z</dcterms:created>
  <dcterms:modified xsi:type="dcterms:W3CDTF">2021-05-28T19:53:54Z</dcterms:modified>
</cp:coreProperties>
</file>