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69" autoAdjust="0"/>
    <p:restoredTop sz="94660"/>
  </p:normalViewPr>
  <p:slideViewPr>
    <p:cSldViewPr snapToGrid="0">
      <p:cViewPr>
        <p:scale>
          <a:sx n="22" d="100"/>
          <a:sy n="22" d="100"/>
        </p:scale>
        <p:origin x="24" y="1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B3043-FBD1-4CBB-8278-FDBF7688B57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8DB81-2BB6-4567-8BB9-1513254CF35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Game/ Learning mechanic </a:t>
          </a:r>
          <a:endParaRPr lang="en-US" sz="1800" dirty="0"/>
        </a:p>
      </dgm:t>
    </dgm:pt>
    <dgm:pt modelId="{A00E92AE-6037-4BEE-9B96-52C452CCDA35}" type="parTrans" cxnId="{CDD5BF8D-AF05-4104-B727-BA17BF858E90}">
      <dgm:prSet/>
      <dgm:spPr/>
      <dgm:t>
        <a:bodyPr/>
        <a:lstStyle/>
        <a:p>
          <a:endParaRPr lang="en-US" sz="1800"/>
        </a:p>
      </dgm:t>
    </dgm:pt>
    <dgm:pt modelId="{1B853A8F-2E28-4FAE-80DB-CF78C1203B02}" type="sibTrans" cxnId="{CDD5BF8D-AF05-4104-B727-BA17BF858E90}">
      <dgm:prSet/>
      <dgm:spPr/>
      <dgm:t>
        <a:bodyPr/>
        <a:lstStyle/>
        <a:p>
          <a:endParaRPr lang="en-US" sz="1800"/>
        </a:p>
      </dgm:t>
    </dgm:pt>
    <dgm:pt modelId="{63A6B316-96D3-4403-924C-7FC9FE8E7787}">
      <dgm:prSet phldrT="[Text]" custT="1"/>
      <dgm:spPr/>
      <dgm:t>
        <a:bodyPr/>
        <a:lstStyle/>
        <a:p>
          <a:r>
            <a:rPr lang="en-US" sz="1800" b="0" dirty="0" smtClean="0"/>
            <a:t>24 game action/rule archetypes</a:t>
          </a:r>
          <a:endParaRPr lang="en-US" sz="1800" b="0" dirty="0"/>
        </a:p>
      </dgm:t>
    </dgm:pt>
    <dgm:pt modelId="{84F6EDBC-7488-45A8-9D03-883E84EA4741}" type="parTrans" cxnId="{71A5F962-27F1-468E-8776-7E99BE918681}">
      <dgm:prSet/>
      <dgm:spPr/>
      <dgm:t>
        <a:bodyPr/>
        <a:lstStyle/>
        <a:p>
          <a:endParaRPr lang="en-US" sz="1800"/>
        </a:p>
      </dgm:t>
    </dgm:pt>
    <dgm:pt modelId="{5C650DCC-D819-4A08-8C4C-A48BAD9EF63D}" type="sibTrans" cxnId="{71A5F962-27F1-468E-8776-7E99BE918681}">
      <dgm:prSet/>
      <dgm:spPr/>
      <dgm:t>
        <a:bodyPr/>
        <a:lstStyle/>
        <a:p>
          <a:endParaRPr lang="en-US" sz="1800"/>
        </a:p>
      </dgm:t>
    </dgm:pt>
    <dgm:pt modelId="{702EE9BF-0C3D-4EC5-9309-76F44774E769}">
      <dgm:prSet phldrT="[Text]" custT="1"/>
      <dgm:spPr/>
      <dgm:t>
        <a:bodyPr/>
        <a:lstStyle/>
        <a:p>
          <a:r>
            <a:rPr lang="en-US" sz="1800" b="0" dirty="0" smtClean="0"/>
            <a:t>Mapped with targeted math competencies</a:t>
          </a:r>
          <a:endParaRPr lang="en-US" sz="1800" b="0" dirty="0"/>
        </a:p>
      </dgm:t>
    </dgm:pt>
    <dgm:pt modelId="{8572C5AC-E5D5-45CD-8730-C763149352B5}" type="parTrans" cxnId="{15A6E863-671E-4629-87A4-417051EF30B1}">
      <dgm:prSet/>
      <dgm:spPr/>
      <dgm:t>
        <a:bodyPr/>
        <a:lstStyle/>
        <a:p>
          <a:endParaRPr lang="en-US" sz="1800"/>
        </a:p>
      </dgm:t>
    </dgm:pt>
    <dgm:pt modelId="{79D7C047-7BFB-4E22-A2BF-A0F5311AF05D}" type="sibTrans" cxnId="{15A6E863-671E-4629-87A4-417051EF30B1}">
      <dgm:prSet/>
      <dgm:spPr/>
      <dgm:t>
        <a:bodyPr/>
        <a:lstStyle/>
        <a:p>
          <a:endParaRPr lang="en-US" sz="1800"/>
        </a:p>
      </dgm:t>
    </dgm:pt>
    <dgm:pt modelId="{20F09F56-EC56-4EE6-B3B3-AA0E6425AEC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Real-time learning tracking</a:t>
          </a:r>
          <a:endParaRPr lang="en-US" sz="1800" dirty="0"/>
        </a:p>
      </dgm:t>
    </dgm:pt>
    <dgm:pt modelId="{C6AD387D-6CCC-4F07-AA2D-CB565B4A5AAF}" type="parTrans" cxnId="{73277232-FAB8-41CD-9156-703FE52FE9E1}">
      <dgm:prSet/>
      <dgm:spPr/>
      <dgm:t>
        <a:bodyPr/>
        <a:lstStyle/>
        <a:p>
          <a:endParaRPr lang="en-US" sz="1800"/>
        </a:p>
      </dgm:t>
    </dgm:pt>
    <dgm:pt modelId="{23DF17A6-7485-4D09-8760-D2D33237F2B6}" type="sibTrans" cxnId="{73277232-FAB8-41CD-9156-703FE52FE9E1}">
      <dgm:prSet/>
      <dgm:spPr/>
      <dgm:t>
        <a:bodyPr/>
        <a:lstStyle/>
        <a:p>
          <a:endParaRPr lang="en-US" sz="1800"/>
        </a:p>
      </dgm:t>
    </dgm:pt>
    <dgm:pt modelId="{C8F7BDE6-2408-4287-9D2D-F58511615D86}">
      <dgm:prSet phldrT="[Text]" custT="1"/>
      <dgm:spPr/>
      <dgm:t>
        <a:bodyPr/>
        <a:lstStyle/>
        <a:p>
          <a:r>
            <a:rPr lang="en-US" sz="1800" b="0" dirty="0" smtClean="0"/>
            <a:t>Bayesian network model</a:t>
          </a:r>
          <a:endParaRPr lang="en-US" sz="1800" b="0" dirty="0"/>
        </a:p>
      </dgm:t>
    </dgm:pt>
    <dgm:pt modelId="{236AC4DC-42B9-447D-B14E-2664A47AB008}" type="parTrans" cxnId="{64A45C68-EC3E-4D3D-B33D-94D18974B88E}">
      <dgm:prSet/>
      <dgm:spPr/>
      <dgm:t>
        <a:bodyPr/>
        <a:lstStyle/>
        <a:p>
          <a:endParaRPr lang="en-US" sz="1800"/>
        </a:p>
      </dgm:t>
    </dgm:pt>
    <dgm:pt modelId="{6E07B369-6068-41A8-9E3F-3F358D754E93}" type="sibTrans" cxnId="{64A45C68-EC3E-4D3D-B33D-94D18974B88E}">
      <dgm:prSet/>
      <dgm:spPr/>
      <dgm:t>
        <a:bodyPr/>
        <a:lstStyle/>
        <a:p>
          <a:endParaRPr lang="en-US" sz="1800"/>
        </a:p>
      </dgm:t>
    </dgm:pt>
    <dgm:pt modelId="{205CC502-0A1C-4243-AA6F-B70F6B931675}">
      <dgm:prSet phldrT="[Text]" custT="1"/>
      <dgm:spPr/>
      <dgm:t>
        <a:bodyPr/>
        <a:lstStyle/>
        <a:p>
          <a:r>
            <a:rPr lang="en-US" sz="1800" b="0" dirty="0" smtClean="0"/>
            <a:t>Real-time competency estimate</a:t>
          </a:r>
          <a:endParaRPr lang="en-US" sz="1800" b="0" dirty="0"/>
        </a:p>
      </dgm:t>
    </dgm:pt>
    <dgm:pt modelId="{DB11D85C-BA59-480E-9E12-0DA617775ABC}" type="parTrans" cxnId="{48B77C97-8764-44E6-88C3-075889DA9640}">
      <dgm:prSet/>
      <dgm:spPr/>
      <dgm:t>
        <a:bodyPr/>
        <a:lstStyle/>
        <a:p>
          <a:endParaRPr lang="en-US" sz="1800"/>
        </a:p>
      </dgm:t>
    </dgm:pt>
    <dgm:pt modelId="{FD65897B-E7B2-4353-AF1D-C11DC734AB67}" type="sibTrans" cxnId="{48B77C97-8764-44E6-88C3-075889DA9640}">
      <dgm:prSet/>
      <dgm:spPr/>
      <dgm:t>
        <a:bodyPr/>
        <a:lstStyle/>
        <a:p>
          <a:endParaRPr lang="en-US" sz="1800"/>
        </a:p>
      </dgm:t>
    </dgm:pt>
    <dgm:pt modelId="{ECE1E4A4-E3A3-4EA0-9142-60EAE567AABA}">
      <dgm:prSet phldrT="[Text]" custT="1"/>
      <dgm:spPr/>
      <dgm:t>
        <a:bodyPr/>
        <a:lstStyle/>
        <a:p>
          <a:r>
            <a:rPr lang="en-US" sz="1800" b="0" dirty="0" smtClean="0"/>
            <a:t>Adaptive learning trajectory and support</a:t>
          </a:r>
          <a:endParaRPr lang="en-US" sz="1800" b="0" dirty="0"/>
        </a:p>
      </dgm:t>
    </dgm:pt>
    <dgm:pt modelId="{53A022DA-EBAA-42D1-8F8E-476002A07F69}" type="parTrans" cxnId="{7F615C4F-41F7-4D15-957D-B59138DFB67F}">
      <dgm:prSet/>
      <dgm:spPr/>
      <dgm:t>
        <a:bodyPr/>
        <a:lstStyle/>
        <a:p>
          <a:endParaRPr lang="en-US" sz="1800"/>
        </a:p>
      </dgm:t>
    </dgm:pt>
    <dgm:pt modelId="{4E6C77B1-B7AC-4B8D-BC82-7EE4476ABB9F}" type="sibTrans" cxnId="{7F615C4F-41F7-4D15-957D-B59138DFB67F}">
      <dgm:prSet/>
      <dgm:spPr/>
      <dgm:t>
        <a:bodyPr/>
        <a:lstStyle/>
        <a:p>
          <a:endParaRPr lang="en-US" sz="1800"/>
        </a:p>
      </dgm:t>
    </dgm:pt>
    <dgm:pt modelId="{8FB87672-046A-4CB4-AA8A-1DAF5C83604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Game level editor</a:t>
          </a:r>
          <a:endParaRPr lang="en-US" sz="1800" dirty="0"/>
        </a:p>
      </dgm:t>
    </dgm:pt>
    <dgm:pt modelId="{E62DB6FD-3A6D-406F-8290-AFADD582A178}" type="parTrans" cxnId="{19C9C51C-207B-481C-96CD-B80F2328E923}">
      <dgm:prSet/>
      <dgm:spPr/>
      <dgm:t>
        <a:bodyPr/>
        <a:lstStyle/>
        <a:p>
          <a:endParaRPr lang="en-US" sz="1800"/>
        </a:p>
      </dgm:t>
    </dgm:pt>
    <dgm:pt modelId="{D1FF41FE-4A2F-456B-9FD0-398F0D5F77A6}" type="sibTrans" cxnId="{19C9C51C-207B-481C-96CD-B80F2328E923}">
      <dgm:prSet/>
      <dgm:spPr/>
      <dgm:t>
        <a:bodyPr/>
        <a:lstStyle/>
        <a:p>
          <a:endParaRPr lang="en-US" sz="1800"/>
        </a:p>
      </dgm:t>
    </dgm:pt>
    <dgm:pt modelId="{6380F9E9-D924-4FE8-8E1E-9400F2AC8A85}">
      <dgm:prSet phldrT="[Text]" custT="1"/>
      <dgm:spPr/>
      <dgm:t>
        <a:bodyPr/>
        <a:lstStyle/>
        <a:p>
          <a:r>
            <a:rPr lang="en-US" sz="1800" b="0" dirty="0" smtClean="0"/>
            <a:t>Learning objective driven</a:t>
          </a:r>
          <a:endParaRPr lang="en-US" sz="1800" b="0" dirty="0"/>
        </a:p>
      </dgm:t>
    </dgm:pt>
    <dgm:pt modelId="{B11412EC-9B53-4553-9BF3-0B4949891AF5}" type="parTrans" cxnId="{E84D126A-D6D3-4F2A-A397-E62921250E58}">
      <dgm:prSet/>
      <dgm:spPr/>
      <dgm:t>
        <a:bodyPr/>
        <a:lstStyle/>
        <a:p>
          <a:endParaRPr lang="en-US" sz="1800"/>
        </a:p>
      </dgm:t>
    </dgm:pt>
    <dgm:pt modelId="{E9CFC351-2095-4C84-9C27-7D23F179BF07}" type="sibTrans" cxnId="{E84D126A-D6D3-4F2A-A397-E62921250E58}">
      <dgm:prSet/>
      <dgm:spPr/>
      <dgm:t>
        <a:bodyPr/>
        <a:lstStyle/>
        <a:p>
          <a:endParaRPr lang="en-US" sz="1800"/>
        </a:p>
      </dgm:t>
    </dgm:pt>
    <dgm:pt modelId="{FB9319D1-27E6-4C0D-85FD-3780E29DD049}">
      <dgm:prSet phldrT="[Text]" custT="1"/>
      <dgm:spPr/>
      <dgm:t>
        <a:bodyPr/>
        <a:lstStyle/>
        <a:p>
          <a:r>
            <a:rPr lang="en-US" sz="1800" b="0" dirty="0" smtClean="0"/>
            <a:t>Level prototyping and development</a:t>
          </a:r>
          <a:endParaRPr lang="en-US" sz="1800" b="0" dirty="0"/>
        </a:p>
      </dgm:t>
    </dgm:pt>
    <dgm:pt modelId="{ABB5D3D8-AE3F-49D6-96D1-5B177A529BF7}" type="parTrans" cxnId="{816B072E-8B3D-43D5-9A94-799BB9DEA9E8}">
      <dgm:prSet/>
      <dgm:spPr/>
      <dgm:t>
        <a:bodyPr/>
        <a:lstStyle/>
        <a:p>
          <a:endParaRPr lang="en-US" sz="1800"/>
        </a:p>
      </dgm:t>
    </dgm:pt>
    <dgm:pt modelId="{A9403A04-34E9-4622-9F2F-4128E80F258C}" type="sibTrans" cxnId="{816B072E-8B3D-43D5-9A94-799BB9DEA9E8}">
      <dgm:prSet/>
      <dgm:spPr/>
      <dgm:t>
        <a:bodyPr/>
        <a:lstStyle/>
        <a:p>
          <a:endParaRPr lang="en-US" sz="1800"/>
        </a:p>
      </dgm:t>
    </dgm:pt>
    <dgm:pt modelId="{76212B9C-2067-4A3C-AD26-DF2F033F08C7}">
      <dgm:prSet phldrT="[Text]" custT="1"/>
      <dgm:spPr/>
      <dgm:t>
        <a:bodyPr/>
        <a:lstStyle/>
        <a:p>
          <a:r>
            <a:rPr lang="en-US" sz="1800" b="0" dirty="0" smtClean="0"/>
            <a:t>WYSIWYG interface</a:t>
          </a:r>
          <a:endParaRPr lang="en-US" sz="1800" b="0" dirty="0"/>
        </a:p>
      </dgm:t>
    </dgm:pt>
    <dgm:pt modelId="{C28D3E95-2E0C-4BE8-8763-3BD3C42B9229}" type="parTrans" cxnId="{A55B0E42-1178-46A5-B599-2510C5FE1FD9}">
      <dgm:prSet/>
      <dgm:spPr/>
      <dgm:t>
        <a:bodyPr/>
        <a:lstStyle/>
        <a:p>
          <a:endParaRPr lang="en-US" sz="1800"/>
        </a:p>
      </dgm:t>
    </dgm:pt>
    <dgm:pt modelId="{03BB3551-6174-4026-AD8C-C9204568A57F}" type="sibTrans" cxnId="{A55B0E42-1178-46A5-B599-2510C5FE1FD9}">
      <dgm:prSet/>
      <dgm:spPr/>
      <dgm:t>
        <a:bodyPr/>
        <a:lstStyle/>
        <a:p>
          <a:endParaRPr lang="en-US" sz="1800"/>
        </a:p>
      </dgm:t>
    </dgm:pt>
    <dgm:pt modelId="{52002175-8550-40BB-A31E-7526A6E79B0D}">
      <dgm:prSet phldrT="[Text]" custT="1"/>
      <dgm:spPr/>
      <dgm:t>
        <a:bodyPr/>
        <a:lstStyle/>
        <a:p>
          <a:r>
            <a:rPr lang="en-US" sz="1800" b="0" dirty="0" smtClean="0"/>
            <a:t>51 game levels with continuous task development</a:t>
          </a:r>
          <a:endParaRPr lang="en-US" sz="1800" b="0" dirty="0"/>
        </a:p>
      </dgm:t>
    </dgm:pt>
    <dgm:pt modelId="{C4D762DA-6ADB-4AC5-B656-025B7D071906}" type="parTrans" cxnId="{7F3E41EB-3450-420E-BF99-C5BB486FDCCD}">
      <dgm:prSet/>
      <dgm:spPr/>
      <dgm:t>
        <a:bodyPr/>
        <a:lstStyle/>
        <a:p>
          <a:endParaRPr lang="en-US" sz="1800"/>
        </a:p>
      </dgm:t>
    </dgm:pt>
    <dgm:pt modelId="{D5ECCE98-8249-40B9-8347-5B126E5507F1}" type="sibTrans" cxnId="{7F3E41EB-3450-420E-BF99-C5BB486FDCCD}">
      <dgm:prSet/>
      <dgm:spPr/>
      <dgm:t>
        <a:bodyPr/>
        <a:lstStyle/>
        <a:p>
          <a:endParaRPr lang="en-US" sz="1800"/>
        </a:p>
      </dgm:t>
    </dgm:pt>
    <dgm:pt modelId="{7ECCD339-884F-40F4-9EAB-CAD8B5CC28D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In-Game learning support</a:t>
          </a:r>
          <a:endParaRPr lang="en-US" sz="1800" dirty="0"/>
        </a:p>
      </dgm:t>
    </dgm:pt>
    <dgm:pt modelId="{82FA7FF3-A22D-47F8-A22F-6BF190EAF46E}" type="parTrans" cxnId="{C6B31524-E47C-49BB-B7E9-08A212AF0362}">
      <dgm:prSet/>
      <dgm:spPr/>
      <dgm:t>
        <a:bodyPr/>
        <a:lstStyle/>
        <a:p>
          <a:endParaRPr lang="en-US" sz="1800"/>
        </a:p>
      </dgm:t>
    </dgm:pt>
    <dgm:pt modelId="{7766F7CC-D6F0-460B-A8AE-7CEC24CCEEAE}" type="sibTrans" cxnId="{C6B31524-E47C-49BB-B7E9-08A212AF0362}">
      <dgm:prSet/>
      <dgm:spPr/>
      <dgm:t>
        <a:bodyPr/>
        <a:lstStyle/>
        <a:p>
          <a:endParaRPr lang="en-US" sz="1800"/>
        </a:p>
      </dgm:t>
    </dgm:pt>
    <dgm:pt modelId="{3072F493-6747-48D1-9203-414EC2B063AA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b="0" dirty="0" smtClean="0"/>
            <a:t>Interactive task planner</a:t>
          </a:r>
          <a:endParaRPr lang="en-US" sz="1800" b="0" dirty="0"/>
        </a:p>
      </dgm:t>
    </dgm:pt>
    <dgm:pt modelId="{1F702AC5-D00B-49DD-9B06-660E96973192}" type="parTrans" cxnId="{F43E4819-BB8F-48D9-BA57-16A9DB70961C}">
      <dgm:prSet/>
      <dgm:spPr/>
      <dgm:t>
        <a:bodyPr/>
        <a:lstStyle/>
        <a:p>
          <a:endParaRPr lang="en-US" sz="1800"/>
        </a:p>
      </dgm:t>
    </dgm:pt>
    <dgm:pt modelId="{79BB7F94-3961-4862-A9BB-49BF43ED5923}" type="sibTrans" cxnId="{F43E4819-BB8F-48D9-BA57-16A9DB70961C}">
      <dgm:prSet/>
      <dgm:spPr/>
      <dgm:t>
        <a:bodyPr/>
        <a:lstStyle/>
        <a:p>
          <a:endParaRPr lang="en-US" sz="1800"/>
        </a:p>
      </dgm:t>
    </dgm:pt>
    <dgm:pt modelId="{3E7C3A86-3879-4D88-A18A-E90EE5CE97B0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b="0" dirty="0" smtClean="0"/>
            <a:t>Mathematical history and story</a:t>
          </a:r>
          <a:endParaRPr lang="en-US" sz="1800" b="0" dirty="0"/>
        </a:p>
      </dgm:t>
    </dgm:pt>
    <dgm:pt modelId="{1DC7F140-5D7C-4B1A-BBFA-227088B6F31F}" type="parTrans" cxnId="{E6EA205B-6B82-40F6-B244-32EF415527A7}">
      <dgm:prSet/>
      <dgm:spPr/>
      <dgm:t>
        <a:bodyPr/>
        <a:lstStyle/>
        <a:p>
          <a:endParaRPr lang="en-US" sz="1800"/>
        </a:p>
      </dgm:t>
    </dgm:pt>
    <dgm:pt modelId="{E71CDC3A-4CA3-4B6F-8BA9-D9F5D5C95E91}" type="sibTrans" cxnId="{E6EA205B-6B82-40F6-B244-32EF415527A7}">
      <dgm:prSet/>
      <dgm:spPr/>
      <dgm:t>
        <a:bodyPr/>
        <a:lstStyle/>
        <a:p>
          <a:endParaRPr lang="en-US" sz="1800"/>
        </a:p>
      </dgm:t>
    </dgm:pt>
    <dgm:pt modelId="{02B40247-90F4-4363-AF35-40D719F67891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b="0" dirty="0" smtClean="0"/>
            <a:t>Core levels + adaptive or guided level selection</a:t>
          </a:r>
          <a:endParaRPr lang="en-US" sz="1800" b="0" dirty="0"/>
        </a:p>
      </dgm:t>
    </dgm:pt>
    <dgm:pt modelId="{B152E6D3-ED70-439F-AD3A-2E84CF4F8FC7}" type="parTrans" cxnId="{AD0BCA03-F42B-48CE-8E43-7B3FD04917B0}">
      <dgm:prSet/>
      <dgm:spPr/>
      <dgm:t>
        <a:bodyPr/>
        <a:lstStyle/>
        <a:p>
          <a:endParaRPr lang="en-US" sz="1800"/>
        </a:p>
      </dgm:t>
    </dgm:pt>
    <dgm:pt modelId="{F0A6186B-83A8-4AD3-8343-6D749D385BD4}" type="sibTrans" cxnId="{AD0BCA03-F42B-48CE-8E43-7B3FD04917B0}">
      <dgm:prSet/>
      <dgm:spPr/>
      <dgm:t>
        <a:bodyPr/>
        <a:lstStyle/>
        <a:p>
          <a:endParaRPr lang="en-US" sz="1800"/>
        </a:p>
      </dgm:t>
    </dgm:pt>
    <dgm:pt modelId="{056005E4-158B-4F2C-AE60-436F34119BD6}" type="pres">
      <dgm:prSet presAssocID="{485B3043-FBD1-4CBB-8278-FDBF7688B5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AA246A-EBFF-43C3-8D30-F6938A617C26}" type="pres">
      <dgm:prSet presAssocID="{3D48DB81-2BB6-4567-8BB9-1513254CF35F}" presName="posSpace" presStyleCnt="0"/>
      <dgm:spPr/>
    </dgm:pt>
    <dgm:pt modelId="{78CF56C3-B6F2-4A38-AE67-3C543F5930E6}" type="pres">
      <dgm:prSet presAssocID="{3D48DB81-2BB6-4567-8BB9-1513254CF35F}" presName="vertFlow" presStyleCnt="0"/>
      <dgm:spPr/>
    </dgm:pt>
    <dgm:pt modelId="{6CDF61CD-BFE4-44C8-B503-44BCA9DF8025}" type="pres">
      <dgm:prSet presAssocID="{3D48DB81-2BB6-4567-8BB9-1513254CF35F}" presName="topSpace" presStyleCnt="0"/>
      <dgm:spPr/>
    </dgm:pt>
    <dgm:pt modelId="{1ED37BD1-0247-4D3C-A1BF-A3AC6B83BEB1}" type="pres">
      <dgm:prSet presAssocID="{3D48DB81-2BB6-4567-8BB9-1513254CF35F}" presName="firstComp" presStyleCnt="0"/>
      <dgm:spPr/>
    </dgm:pt>
    <dgm:pt modelId="{5DAB2FA3-B317-4809-9FE9-9E1D12890879}" type="pres">
      <dgm:prSet presAssocID="{3D48DB81-2BB6-4567-8BB9-1513254CF35F}" presName="firstChild" presStyleLbl="bgAccFollowNode1" presStyleIdx="0" presStyleCnt="12"/>
      <dgm:spPr/>
      <dgm:t>
        <a:bodyPr/>
        <a:lstStyle/>
        <a:p>
          <a:endParaRPr lang="en-US"/>
        </a:p>
      </dgm:t>
    </dgm:pt>
    <dgm:pt modelId="{49CA0421-CDD0-44EF-94D8-BA5643BF801B}" type="pres">
      <dgm:prSet presAssocID="{3D48DB81-2BB6-4567-8BB9-1513254CF35F}" presName="firstChildTx" presStyleLbl="b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90A6-D3DC-4D0E-B057-E7A686311F58}" type="pres">
      <dgm:prSet presAssocID="{702EE9BF-0C3D-4EC5-9309-76F44774E769}" presName="comp" presStyleCnt="0"/>
      <dgm:spPr/>
    </dgm:pt>
    <dgm:pt modelId="{8FBE9632-0766-49E2-9477-57B9CF39E397}" type="pres">
      <dgm:prSet presAssocID="{702EE9BF-0C3D-4EC5-9309-76F44774E769}" presName="child" presStyleLbl="bgAccFollowNode1" presStyleIdx="1" presStyleCnt="12"/>
      <dgm:spPr/>
      <dgm:t>
        <a:bodyPr/>
        <a:lstStyle/>
        <a:p>
          <a:endParaRPr lang="en-US"/>
        </a:p>
      </dgm:t>
    </dgm:pt>
    <dgm:pt modelId="{1438EAD7-FA1F-47E9-9D19-C09A59901D6A}" type="pres">
      <dgm:prSet presAssocID="{702EE9BF-0C3D-4EC5-9309-76F44774E769}" presName="childTx" presStyleLbl="b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1DCC1-B4A9-44F8-A2A4-F8F625C366D3}" type="pres">
      <dgm:prSet presAssocID="{52002175-8550-40BB-A31E-7526A6E79B0D}" presName="comp" presStyleCnt="0"/>
      <dgm:spPr/>
    </dgm:pt>
    <dgm:pt modelId="{F07E0D64-DEF0-46F4-8023-22B3D124326F}" type="pres">
      <dgm:prSet presAssocID="{52002175-8550-40BB-A31E-7526A6E79B0D}" presName="child" presStyleLbl="bgAccFollowNode1" presStyleIdx="2" presStyleCnt="12"/>
      <dgm:spPr/>
      <dgm:t>
        <a:bodyPr/>
        <a:lstStyle/>
        <a:p>
          <a:endParaRPr lang="en-US"/>
        </a:p>
      </dgm:t>
    </dgm:pt>
    <dgm:pt modelId="{9A772C50-D5B5-4CF8-9382-A59999C6590B}" type="pres">
      <dgm:prSet presAssocID="{52002175-8550-40BB-A31E-7526A6E79B0D}" presName="childTx" presStyleLbl="b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293EA-C0D6-4617-9623-2E5E1C9435A8}" type="pres">
      <dgm:prSet presAssocID="{3D48DB81-2BB6-4567-8BB9-1513254CF35F}" presName="negSpace" presStyleCnt="0"/>
      <dgm:spPr/>
    </dgm:pt>
    <dgm:pt modelId="{97208D78-5D13-42A1-AB2E-FED9A9D4D407}" type="pres">
      <dgm:prSet presAssocID="{3D48DB81-2BB6-4567-8BB9-1513254CF35F}" presName="circle" presStyleLbl="node1" presStyleIdx="0" presStyleCnt="4" custScaleX="115296" custLinFactNeighborX="-29" custLinFactNeighborY="-24133"/>
      <dgm:spPr/>
      <dgm:t>
        <a:bodyPr/>
        <a:lstStyle/>
        <a:p>
          <a:endParaRPr lang="en-US"/>
        </a:p>
      </dgm:t>
    </dgm:pt>
    <dgm:pt modelId="{83956417-9A4F-4981-B587-09CCC10AE3AC}" type="pres">
      <dgm:prSet presAssocID="{1B853A8F-2E28-4FAE-80DB-CF78C1203B02}" presName="transSpace" presStyleCnt="0"/>
      <dgm:spPr/>
    </dgm:pt>
    <dgm:pt modelId="{1AD89B3F-93A7-4F96-A22D-3C15D1F3B8E0}" type="pres">
      <dgm:prSet presAssocID="{20F09F56-EC56-4EE6-B3B3-AA0E6425AECE}" presName="posSpace" presStyleCnt="0"/>
      <dgm:spPr/>
    </dgm:pt>
    <dgm:pt modelId="{A78B100B-8B46-4DF2-BBF7-27F6817C4DBB}" type="pres">
      <dgm:prSet presAssocID="{20F09F56-EC56-4EE6-B3B3-AA0E6425AECE}" presName="vertFlow" presStyleCnt="0"/>
      <dgm:spPr/>
    </dgm:pt>
    <dgm:pt modelId="{FE4EC4A2-FEFA-407A-980C-5D802260201B}" type="pres">
      <dgm:prSet presAssocID="{20F09F56-EC56-4EE6-B3B3-AA0E6425AECE}" presName="topSpace" presStyleCnt="0"/>
      <dgm:spPr/>
    </dgm:pt>
    <dgm:pt modelId="{A314E4C1-215C-4846-999E-A4C21D2BE38B}" type="pres">
      <dgm:prSet presAssocID="{20F09F56-EC56-4EE6-B3B3-AA0E6425AECE}" presName="firstComp" presStyleCnt="0"/>
      <dgm:spPr/>
    </dgm:pt>
    <dgm:pt modelId="{20A98CDC-FECA-4F9A-8A36-7010799FCEFD}" type="pres">
      <dgm:prSet presAssocID="{20F09F56-EC56-4EE6-B3B3-AA0E6425AECE}" presName="firstChild" presStyleLbl="bgAccFollowNode1" presStyleIdx="3" presStyleCnt="12"/>
      <dgm:spPr/>
      <dgm:t>
        <a:bodyPr/>
        <a:lstStyle/>
        <a:p>
          <a:endParaRPr lang="en-US"/>
        </a:p>
      </dgm:t>
    </dgm:pt>
    <dgm:pt modelId="{E3541AB6-181F-40BB-8A17-DA364AA8AA51}" type="pres">
      <dgm:prSet presAssocID="{20F09F56-EC56-4EE6-B3B3-AA0E6425AECE}" presName="firstChildTx" presStyleLbl="b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44733-9718-4D40-BDD3-8F321BB4E1F9}" type="pres">
      <dgm:prSet presAssocID="{205CC502-0A1C-4243-AA6F-B70F6B931675}" presName="comp" presStyleCnt="0"/>
      <dgm:spPr/>
    </dgm:pt>
    <dgm:pt modelId="{7B6AC611-23AD-484A-8A80-F52CB4B7C4C2}" type="pres">
      <dgm:prSet presAssocID="{205CC502-0A1C-4243-AA6F-B70F6B931675}" presName="child" presStyleLbl="bgAccFollowNode1" presStyleIdx="4" presStyleCnt="12"/>
      <dgm:spPr/>
      <dgm:t>
        <a:bodyPr/>
        <a:lstStyle/>
        <a:p>
          <a:endParaRPr lang="en-US"/>
        </a:p>
      </dgm:t>
    </dgm:pt>
    <dgm:pt modelId="{506CF268-37A0-426D-916E-88177A95069A}" type="pres">
      <dgm:prSet presAssocID="{205CC502-0A1C-4243-AA6F-B70F6B931675}" presName="childTx" presStyleLbl="b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D480D-840F-4B1A-9EF9-F1399CB97AA0}" type="pres">
      <dgm:prSet presAssocID="{ECE1E4A4-E3A3-4EA0-9142-60EAE567AABA}" presName="comp" presStyleCnt="0"/>
      <dgm:spPr/>
    </dgm:pt>
    <dgm:pt modelId="{5201FCA8-7384-44EB-B9BC-E6ED2A9B1C66}" type="pres">
      <dgm:prSet presAssocID="{ECE1E4A4-E3A3-4EA0-9142-60EAE567AABA}" presName="child" presStyleLbl="bgAccFollowNode1" presStyleIdx="5" presStyleCnt="12"/>
      <dgm:spPr/>
      <dgm:t>
        <a:bodyPr/>
        <a:lstStyle/>
        <a:p>
          <a:endParaRPr lang="en-US"/>
        </a:p>
      </dgm:t>
    </dgm:pt>
    <dgm:pt modelId="{AA3D41BA-B716-4BDF-B3D2-4857938DDB56}" type="pres">
      <dgm:prSet presAssocID="{ECE1E4A4-E3A3-4EA0-9142-60EAE567AABA}" presName="childTx" presStyleLbl="b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4D639-A9A9-4024-9C50-153769E5BF52}" type="pres">
      <dgm:prSet presAssocID="{20F09F56-EC56-4EE6-B3B3-AA0E6425AECE}" presName="negSpace" presStyleCnt="0"/>
      <dgm:spPr/>
    </dgm:pt>
    <dgm:pt modelId="{7884B01A-6F1B-428B-B2F7-96540712DEE8}" type="pres">
      <dgm:prSet presAssocID="{20F09F56-EC56-4EE6-B3B3-AA0E6425AECE}" presName="circle" presStyleLbl="node1" presStyleIdx="1" presStyleCnt="4" custScaleX="122398" custLinFactNeighborY="-24133"/>
      <dgm:spPr/>
      <dgm:t>
        <a:bodyPr/>
        <a:lstStyle/>
        <a:p>
          <a:endParaRPr lang="en-US"/>
        </a:p>
      </dgm:t>
    </dgm:pt>
    <dgm:pt modelId="{9431DA3F-F9F8-47F2-A430-6D1D214A9832}" type="pres">
      <dgm:prSet presAssocID="{23DF17A6-7485-4D09-8760-D2D33237F2B6}" presName="transSpace" presStyleCnt="0"/>
      <dgm:spPr/>
    </dgm:pt>
    <dgm:pt modelId="{E90E7A6F-AF96-4783-8E4D-262737D23EBB}" type="pres">
      <dgm:prSet presAssocID="{7ECCD339-884F-40F4-9EAB-CAD8B5CC28D6}" presName="posSpace" presStyleCnt="0"/>
      <dgm:spPr/>
    </dgm:pt>
    <dgm:pt modelId="{371D392F-7467-4C73-9341-3F5CF85BAEF0}" type="pres">
      <dgm:prSet presAssocID="{7ECCD339-884F-40F4-9EAB-CAD8B5CC28D6}" presName="vertFlow" presStyleCnt="0"/>
      <dgm:spPr/>
    </dgm:pt>
    <dgm:pt modelId="{C040A01C-88F6-46E2-9F83-497D5DFC0A5B}" type="pres">
      <dgm:prSet presAssocID="{7ECCD339-884F-40F4-9EAB-CAD8B5CC28D6}" presName="topSpace" presStyleCnt="0"/>
      <dgm:spPr/>
    </dgm:pt>
    <dgm:pt modelId="{4789C0E8-436B-47FC-B99E-8087EB5C9011}" type="pres">
      <dgm:prSet presAssocID="{7ECCD339-884F-40F4-9EAB-CAD8B5CC28D6}" presName="firstComp" presStyleCnt="0"/>
      <dgm:spPr/>
    </dgm:pt>
    <dgm:pt modelId="{141421D5-10EE-45EB-88DA-8B3B52D66F75}" type="pres">
      <dgm:prSet presAssocID="{7ECCD339-884F-40F4-9EAB-CAD8B5CC28D6}" presName="firstChild" presStyleLbl="bgAccFollowNode1" presStyleIdx="6" presStyleCnt="12"/>
      <dgm:spPr/>
      <dgm:t>
        <a:bodyPr/>
        <a:lstStyle/>
        <a:p>
          <a:endParaRPr lang="en-US"/>
        </a:p>
      </dgm:t>
    </dgm:pt>
    <dgm:pt modelId="{DB405C95-7EB6-4939-A79F-E47A633BEA71}" type="pres">
      <dgm:prSet presAssocID="{7ECCD339-884F-40F4-9EAB-CAD8B5CC28D6}" presName="firstChildTx" presStyleLbl="b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F6754-3FB8-494C-B49C-0E9406FB254E}" type="pres">
      <dgm:prSet presAssocID="{3E7C3A86-3879-4D88-A18A-E90EE5CE97B0}" presName="comp" presStyleCnt="0"/>
      <dgm:spPr/>
    </dgm:pt>
    <dgm:pt modelId="{FDA000BA-C913-4DB1-B89F-DC733098A06E}" type="pres">
      <dgm:prSet presAssocID="{3E7C3A86-3879-4D88-A18A-E90EE5CE97B0}" presName="child" presStyleLbl="bgAccFollowNode1" presStyleIdx="7" presStyleCnt="12"/>
      <dgm:spPr/>
      <dgm:t>
        <a:bodyPr/>
        <a:lstStyle/>
        <a:p>
          <a:endParaRPr lang="en-US"/>
        </a:p>
      </dgm:t>
    </dgm:pt>
    <dgm:pt modelId="{A3B977F6-C6EC-458F-9F57-F7DB15E866D9}" type="pres">
      <dgm:prSet presAssocID="{3E7C3A86-3879-4D88-A18A-E90EE5CE97B0}" presName="childTx" presStyleLbl="b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4EFE6-F942-4A97-8A2C-81B8E5ADE933}" type="pres">
      <dgm:prSet presAssocID="{02B40247-90F4-4363-AF35-40D719F67891}" presName="comp" presStyleCnt="0"/>
      <dgm:spPr/>
    </dgm:pt>
    <dgm:pt modelId="{5204905E-D811-4CA1-A0A3-F138700AB49B}" type="pres">
      <dgm:prSet presAssocID="{02B40247-90F4-4363-AF35-40D719F67891}" presName="child" presStyleLbl="bgAccFollowNode1" presStyleIdx="8" presStyleCnt="12"/>
      <dgm:spPr/>
      <dgm:t>
        <a:bodyPr/>
        <a:lstStyle/>
        <a:p>
          <a:endParaRPr lang="en-US"/>
        </a:p>
      </dgm:t>
    </dgm:pt>
    <dgm:pt modelId="{41258D3F-258A-4170-B8F2-760E2B9E5140}" type="pres">
      <dgm:prSet presAssocID="{02B40247-90F4-4363-AF35-40D719F67891}" presName="childTx" presStyleLbl="b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9E012-EA97-4CC5-96F5-AEAF3D1157AE}" type="pres">
      <dgm:prSet presAssocID="{7ECCD339-884F-40F4-9EAB-CAD8B5CC28D6}" presName="negSpace" presStyleCnt="0"/>
      <dgm:spPr/>
    </dgm:pt>
    <dgm:pt modelId="{BE1912FC-42E9-4A7F-AEA7-D86D622DCA8E}" type="pres">
      <dgm:prSet presAssocID="{7ECCD339-884F-40F4-9EAB-CAD8B5CC28D6}" presName="circle" presStyleLbl="node1" presStyleIdx="2" presStyleCnt="4" custScaleX="115597" custLinFactNeighborY="-24133"/>
      <dgm:spPr/>
      <dgm:t>
        <a:bodyPr/>
        <a:lstStyle/>
        <a:p>
          <a:endParaRPr lang="en-US"/>
        </a:p>
      </dgm:t>
    </dgm:pt>
    <dgm:pt modelId="{6046150E-7BFE-4703-9629-89627AC181DE}" type="pres">
      <dgm:prSet presAssocID="{7766F7CC-D6F0-460B-A8AE-7CEC24CCEEAE}" presName="transSpace" presStyleCnt="0"/>
      <dgm:spPr/>
    </dgm:pt>
    <dgm:pt modelId="{9418E42A-F111-44F3-89DF-119C7C2A1026}" type="pres">
      <dgm:prSet presAssocID="{8FB87672-046A-4CB4-AA8A-1DAF5C836041}" presName="posSpace" presStyleCnt="0"/>
      <dgm:spPr/>
    </dgm:pt>
    <dgm:pt modelId="{19EC4A24-5E75-4A78-BF3B-82C1ACED44A3}" type="pres">
      <dgm:prSet presAssocID="{8FB87672-046A-4CB4-AA8A-1DAF5C836041}" presName="vertFlow" presStyleCnt="0"/>
      <dgm:spPr/>
    </dgm:pt>
    <dgm:pt modelId="{F0F7F5A8-66A8-4231-B4F5-15585F419325}" type="pres">
      <dgm:prSet presAssocID="{8FB87672-046A-4CB4-AA8A-1DAF5C836041}" presName="topSpace" presStyleCnt="0"/>
      <dgm:spPr/>
    </dgm:pt>
    <dgm:pt modelId="{0E42EACF-3132-463A-A198-1BD048A84EBC}" type="pres">
      <dgm:prSet presAssocID="{8FB87672-046A-4CB4-AA8A-1DAF5C836041}" presName="firstComp" presStyleCnt="0"/>
      <dgm:spPr/>
    </dgm:pt>
    <dgm:pt modelId="{152C0A39-4A85-495F-9D73-8686DBD20FB2}" type="pres">
      <dgm:prSet presAssocID="{8FB87672-046A-4CB4-AA8A-1DAF5C836041}" presName="firstChild" presStyleLbl="bgAccFollowNode1" presStyleIdx="9" presStyleCnt="12"/>
      <dgm:spPr/>
      <dgm:t>
        <a:bodyPr/>
        <a:lstStyle/>
        <a:p>
          <a:endParaRPr lang="en-US"/>
        </a:p>
      </dgm:t>
    </dgm:pt>
    <dgm:pt modelId="{FA292690-EECA-4FAF-BFD7-7A07B651683F}" type="pres">
      <dgm:prSet presAssocID="{8FB87672-046A-4CB4-AA8A-1DAF5C836041}" presName="firstChildTx" presStyleLbl="b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70140-6479-4E59-B655-0576C051939C}" type="pres">
      <dgm:prSet presAssocID="{FB9319D1-27E6-4C0D-85FD-3780E29DD049}" presName="comp" presStyleCnt="0"/>
      <dgm:spPr/>
    </dgm:pt>
    <dgm:pt modelId="{4EFC2647-3F8A-430D-8A6B-56D8522482E2}" type="pres">
      <dgm:prSet presAssocID="{FB9319D1-27E6-4C0D-85FD-3780E29DD049}" presName="child" presStyleLbl="bgAccFollowNode1" presStyleIdx="10" presStyleCnt="12"/>
      <dgm:spPr/>
      <dgm:t>
        <a:bodyPr/>
        <a:lstStyle/>
        <a:p>
          <a:endParaRPr lang="en-US"/>
        </a:p>
      </dgm:t>
    </dgm:pt>
    <dgm:pt modelId="{6B5E99EC-8C59-4185-B2FF-2BF8629815E7}" type="pres">
      <dgm:prSet presAssocID="{FB9319D1-27E6-4C0D-85FD-3780E29DD049}" presName="childTx" presStyleLbl="b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E89C-E56A-4E4B-8198-3B8AE796E345}" type="pres">
      <dgm:prSet presAssocID="{76212B9C-2067-4A3C-AD26-DF2F033F08C7}" presName="comp" presStyleCnt="0"/>
      <dgm:spPr/>
    </dgm:pt>
    <dgm:pt modelId="{7DB12664-786E-4AD6-9D5D-24D2D483CB7C}" type="pres">
      <dgm:prSet presAssocID="{76212B9C-2067-4A3C-AD26-DF2F033F08C7}" presName="child" presStyleLbl="bgAccFollowNode1" presStyleIdx="11" presStyleCnt="12"/>
      <dgm:spPr/>
      <dgm:t>
        <a:bodyPr/>
        <a:lstStyle/>
        <a:p>
          <a:endParaRPr lang="en-US"/>
        </a:p>
      </dgm:t>
    </dgm:pt>
    <dgm:pt modelId="{4585EDCA-0EB8-4F5C-AAE3-F524D5CEA109}" type="pres">
      <dgm:prSet presAssocID="{76212B9C-2067-4A3C-AD26-DF2F033F08C7}" presName="childTx" presStyleLbl="b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D2659-6EA8-4FA6-A7AE-27F1624E4EED}" type="pres">
      <dgm:prSet presAssocID="{8FB87672-046A-4CB4-AA8A-1DAF5C836041}" presName="negSpace" presStyleCnt="0"/>
      <dgm:spPr/>
    </dgm:pt>
    <dgm:pt modelId="{855CA18C-B84A-4224-A0E8-4F66824EFF7B}" type="pres">
      <dgm:prSet presAssocID="{8FB87672-046A-4CB4-AA8A-1DAF5C836041}" presName="circle" presStyleLbl="node1" presStyleIdx="3" presStyleCnt="4" custScaleX="116275" custLinFactNeighborY="-24133"/>
      <dgm:spPr/>
      <dgm:t>
        <a:bodyPr/>
        <a:lstStyle/>
        <a:p>
          <a:endParaRPr lang="en-US"/>
        </a:p>
      </dgm:t>
    </dgm:pt>
  </dgm:ptLst>
  <dgm:cxnLst>
    <dgm:cxn modelId="{2E5DFEB3-2461-455C-B525-8F1F34CF4259}" type="presOf" srcId="{02B40247-90F4-4363-AF35-40D719F67891}" destId="{41258D3F-258A-4170-B8F2-760E2B9E5140}" srcOrd="1" destOrd="0" presId="urn:microsoft.com/office/officeart/2005/8/layout/hList9"/>
    <dgm:cxn modelId="{73277232-FAB8-41CD-9156-703FE52FE9E1}" srcId="{485B3043-FBD1-4CBB-8278-FDBF7688B57D}" destId="{20F09F56-EC56-4EE6-B3B3-AA0E6425AECE}" srcOrd="1" destOrd="0" parTransId="{C6AD387D-6CCC-4F07-AA2D-CB565B4A5AAF}" sibTransId="{23DF17A6-7485-4D09-8760-D2D33237F2B6}"/>
    <dgm:cxn modelId="{3FA8D185-CD8C-42BF-A9AE-4EB2E16D629F}" type="presOf" srcId="{C8F7BDE6-2408-4287-9D2D-F58511615D86}" destId="{E3541AB6-181F-40BB-8A17-DA364AA8AA51}" srcOrd="1" destOrd="0" presId="urn:microsoft.com/office/officeart/2005/8/layout/hList9"/>
    <dgm:cxn modelId="{28C5C32A-AD24-4289-A19C-3923A1D96D67}" type="presOf" srcId="{63A6B316-96D3-4403-924C-7FC9FE8E7787}" destId="{5DAB2FA3-B317-4809-9FE9-9E1D12890879}" srcOrd="0" destOrd="0" presId="urn:microsoft.com/office/officeart/2005/8/layout/hList9"/>
    <dgm:cxn modelId="{71A5F962-27F1-468E-8776-7E99BE918681}" srcId="{3D48DB81-2BB6-4567-8BB9-1513254CF35F}" destId="{63A6B316-96D3-4403-924C-7FC9FE8E7787}" srcOrd="0" destOrd="0" parTransId="{84F6EDBC-7488-45A8-9D03-883E84EA4741}" sibTransId="{5C650DCC-D819-4A08-8C4C-A48BAD9EF63D}"/>
    <dgm:cxn modelId="{F1375773-1C7D-462F-83FB-9BD871621A3A}" type="presOf" srcId="{8FB87672-046A-4CB4-AA8A-1DAF5C836041}" destId="{855CA18C-B84A-4224-A0E8-4F66824EFF7B}" srcOrd="0" destOrd="0" presId="urn:microsoft.com/office/officeart/2005/8/layout/hList9"/>
    <dgm:cxn modelId="{70CD50A4-90E8-4A61-817C-A493F70C5647}" type="presOf" srcId="{FB9319D1-27E6-4C0D-85FD-3780E29DD049}" destId="{4EFC2647-3F8A-430D-8A6B-56D8522482E2}" srcOrd="0" destOrd="0" presId="urn:microsoft.com/office/officeart/2005/8/layout/hList9"/>
    <dgm:cxn modelId="{7F3E41EB-3450-420E-BF99-C5BB486FDCCD}" srcId="{3D48DB81-2BB6-4567-8BB9-1513254CF35F}" destId="{52002175-8550-40BB-A31E-7526A6E79B0D}" srcOrd="2" destOrd="0" parTransId="{C4D762DA-6ADB-4AC5-B656-025B7D071906}" sibTransId="{D5ECCE98-8249-40B9-8347-5B126E5507F1}"/>
    <dgm:cxn modelId="{AD0BCA03-F42B-48CE-8E43-7B3FD04917B0}" srcId="{7ECCD339-884F-40F4-9EAB-CAD8B5CC28D6}" destId="{02B40247-90F4-4363-AF35-40D719F67891}" srcOrd="2" destOrd="0" parTransId="{B152E6D3-ED70-439F-AD3A-2E84CF4F8FC7}" sibTransId="{F0A6186B-83A8-4AD3-8343-6D749D385BD4}"/>
    <dgm:cxn modelId="{99D4BA2F-42D8-416C-88B1-8C126F3E1E47}" type="presOf" srcId="{20F09F56-EC56-4EE6-B3B3-AA0E6425AECE}" destId="{7884B01A-6F1B-428B-B2F7-96540712DEE8}" srcOrd="0" destOrd="0" presId="urn:microsoft.com/office/officeart/2005/8/layout/hList9"/>
    <dgm:cxn modelId="{6FAAA6B5-9439-4D79-8776-C33F44454FF4}" type="presOf" srcId="{52002175-8550-40BB-A31E-7526A6E79B0D}" destId="{F07E0D64-DEF0-46F4-8023-22B3D124326F}" srcOrd="0" destOrd="0" presId="urn:microsoft.com/office/officeart/2005/8/layout/hList9"/>
    <dgm:cxn modelId="{267DE844-8807-48D4-AA2D-F541917AAAEC}" type="presOf" srcId="{702EE9BF-0C3D-4EC5-9309-76F44774E769}" destId="{8FBE9632-0766-49E2-9477-57B9CF39E397}" srcOrd="0" destOrd="0" presId="urn:microsoft.com/office/officeart/2005/8/layout/hList9"/>
    <dgm:cxn modelId="{D1A1161C-E411-49F2-90B7-9BB8AB3EC03A}" type="presOf" srcId="{6380F9E9-D924-4FE8-8E1E-9400F2AC8A85}" destId="{152C0A39-4A85-495F-9D73-8686DBD20FB2}" srcOrd="0" destOrd="0" presId="urn:microsoft.com/office/officeart/2005/8/layout/hList9"/>
    <dgm:cxn modelId="{91A0C421-0EA1-44A2-9C98-BB1A52E8AAD4}" type="presOf" srcId="{3072F493-6747-48D1-9203-414EC2B063AA}" destId="{141421D5-10EE-45EB-88DA-8B3B52D66F75}" srcOrd="0" destOrd="0" presId="urn:microsoft.com/office/officeart/2005/8/layout/hList9"/>
    <dgm:cxn modelId="{61B33353-2959-42F5-BFC2-135F3B426EBC}" type="presOf" srcId="{63A6B316-96D3-4403-924C-7FC9FE8E7787}" destId="{49CA0421-CDD0-44EF-94D8-BA5643BF801B}" srcOrd="1" destOrd="0" presId="urn:microsoft.com/office/officeart/2005/8/layout/hList9"/>
    <dgm:cxn modelId="{9A1EE682-7A20-4432-B1A1-4AF497AF023E}" type="presOf" srcId="{76212B9C-2067-4A3C-AD26-DF2F033F08C7}" destId="{4585EDCA-0EB8-4F5C-AAE3-F524D5CEA109}" srcOrd="1" destOrd="0" presId="urn:microsoft.com/office/officeart/2005/8/layout/hList9"/>
    <dgm:cxn modelId="{15A6E863-671E-4629-87A4-417051EF30B1}" srcId="{3D48DB81-2BB6-4567-8BB9-1513254CF35F}" destId="{702EE9BF-0C3D-4EC5-9309-76F44774E769}" srcOrd="1" destOrd="0" parTransId="{8572C5AC-E5D5-45CD-8730-C763149352B5}" sibTransId="{79D7C047-7BFB-4E22-A2BF-A0F5311AF05D}"/>
    <dgm:cxn modelId="{F43E4819-BB8F-48D9-BA57-16A9DB70961C}" srcId="{7ECCD339-884F-40F4-9EAB-CAD8B5CC28D6}" destId="{3072F493-6747-48D1-9203-414EC2B063AA}" srcOrd="0" destOrd="0" parTransId="{1F702AC5-D00B-49DD-9B06-660E96973192}" sibTransId="{79BB7F94-3961-4862-A9BB-49BF43ED5923}"/>
    <dgm:cxn modelId="{7F615C4F-41F7-4D15-957D-B59138DFB67F}" srcId="{20F09F56-EC56-4EE6-B3B3-AA0E6425AECE}" destId="{ECE1E4A4-E3A3-4EA0-9142-60EAE567AABA}" srcOrd="2" destOrd="0" parTransId="{53A022DA-EBAA-42D1-8F8E-476002A07F69}" sibTransId="{4E6C77B1-B7AC-4B8D-BC82-7EE4476ABB9F}"/>
    <dgm:cxn modelId="{906482E1-2ADF-4FE8-8B81-48A59A05C37D}" type="presOf" srcId="{76212B9C-2067-4A3C-AD26-DF2F033F08C7}" destId="{7DB12664-786E-4AD6-9D5D-24D2D483CB7C}" srcOrd="0" destOrd="0" presId="urn:microsoft.com/office/officeart/2005/8/layout/hList9"/>
    <dgm:cxn modelId="{5AA5A704-5166-4C5F-96DE-00E841FA8E10}" type="presOf" srcId="{205CC502-0A1C-4243-AA6F-B70F6B931675}" destId="{7B6AC611-23AD-484A-8A80-F52CB4B7C4C2}" srcOrd="0" destOrd="0" presId="urn:microsoft.com/office/officeart/2005/8/layout/hList9"/>
    <dgm:cxn modelId="{9F8C372F-EFFE-4EB4-864C-142EC4C729BA}" type="presOf" srcId="{52002175-8550-40BB-A31E-7526A6E79B0D}" destId="{9A772C50-D5B5-4CF8-9382-A59999C6590B}" srcOrd="1" destOrd="0" presId="urn:microsoft.com/office/officeart/2005/8/layout/hList9"/>
    <dgm:cxn modelId="{E15DA986-B86C-47BB-BA8D-136B9A8C25A4}" type="presOf" srcId="{3E7C3A86-3879-4D88-A18A-E90EE5CE97B0}" destId="{A3B977F6-C6EC-458F-9F57-F7DB15E866D9}" srcOrd="1" destOrd="0" presId="urn:microsoft.com/office/officeart/2005/8/layout/hList9"/>
    <dgm:cxn modelId="{C6B31524-E47C-49BB-B7E9-08A212AF0362}" srcId="{485B3043-FBD1-4CBB-8278-FDBF7688B57D}" destId="{7ECCD339-884F-40F4-9EAB-CAD8B5CC28D6}" srcOrd="2" destOrd="0" parTransId="{82FA7FF3-A22D-47F8-A22F-6BF190EAF46E}" sibTransId="{7766F7CC-D6F0-460B-A8AE-7CEC24CCEEAE}"/>
    <dgm:cxn modelId="{6A18CD2D-EA00-4AEA-99F5-14AB0257D061}" type="presOf" srcId="{3D48DB81-2BB6-4567-8BB9-1513254CF35F}" destId="{97208D78-5D13-42A1-AB2E-FED9A9D4D407}" srcOrd="0" destOrd="0" presId="urn:microsoft.com/office/officeart/2005/8/layout/hList9"/>
    <dgm:cxn modelId="{27DBC1BD-09DE-4BDA-9C5F-47621EB82247}" type="presOf" srcId="{3072F493-6747-48D1-9203-414EC2B063AA}" destId="{DB405C95-7EB6-4939-A79F-E47A633BEA71}" srcOrd="1" destOrd="0" presId="urn:microsoft.com/office/officeart/2005/8/layout/hList9"/>
    <dgm:cxn modelId="{19C9C51C-207B-481C-96CD-B80F2328E923}" srcId="{485B3043-FBD1-4CBB-8278-FDBF7688B57D}" destId="{8FB87672-046A-4CB4-AA8A-1DAF5C836041}" srcOrd="3" destOrd="0" parTransId="{E62DB6FD-3A6D-406F-8290-AFADD582A178}" sibTransId="{D1FF41FE-4A2F-456B-9FD0-398F0D5F77A6}"/>
    <dgm:cxn modelId="{FE5579A7-6F60-4ADF-AB07-AB9E8A6AEC68}" type="presOf" srcId="{485B3043-FBD1-4CBB-8278-FDBF7688B57D}" destId="{056005E4-158B-4F2C-AE60-436F34119BD6}" srcOrd="0" destOrd="0" presId="urn:microsoft.com/office/officeart/2005/8/layout/hList9"/>
    <dgm:cxn modelId="{D26732DB-059C-40F0-BDD1-3378A77CB4D2}" type="presOf" srcId="{02B40247-90F4-4363-AF35-40D719F67891}" destId="{5204905E-D811-4CA1-A0A3-F138700AB49B}" srcOrd="0" destOrd="0" presId="urn:microsoft.com/office/officeart/2005/8/layout/hList9"/>
    <dgm:cxn modelId="{CDD5BF8D-AF05-4104-B727-BA17BF858E90}" srcId="{485B3043-FBD1-4CBB-8278-FDBF7688B57D}" destId="{3D48DB81-2BB6-4567-8BB9-1513254CF35F}" srcOrd="0" destOrd="0" parTransId="{A00E92AE-6037-4BEE-9B96-52C452CCDA35}" sibTransId="{1B853A8F-2E28-4FAE-80DB-CF78C1203B02}"/>
    <dgm:cxn modelId="{B5D331A3-F7B8-4A6F-ACF3-113EA05B70E4}" type="presOf" srcId="{ECE1E4A4-E3A3-4EA0-9142-60EAE567AABA}" destId="{5201FCA8-7384-44EB-B9BC-E6ED2A9B1C66}" srcOrd="0" destOrd="0" presId="urn:microsoft.com/office/officeart/2005/8/layout/hList9"/>
    <dgm:cxn modelId="{F9A5E593-4D20-4110-A220-B9E0DB4DC89A}" type="presOf" srcId="{C8F7BDE6-2408-4287-9D2D-F58511615D86}" destId="{20A98CDC-FECA-4F9A-8A36-7010799FCEFD}" srcOrd="0" destOrd="0" presId="urn:microsoft.com/office/officeart/2005/8/layout/hList9"/>
    <dgm:cxn modelId="{26243388-2FA8-42BF-9185-8DF7BA60D1DB}" type="presOf" srcId="{702EE9BF-0C3D-4EC5-9309-76F44774E769}" destId="{1438EAD7-FA1F-47E9-9D19-C09A59901D6A}" srcOrd="1" destOrd="0" presId="urn:microsoft.com/office/officeart/2005/8/layout/hList9"/>
    <dgm:cxn modelId="{01D509BC-CC82-4171-90A0-982D43222AFE}" type="presOf" srcId="{205CC502-0A1C-4243-AA6F-B70F6B931675}" destId="{506CF268-37A0-426D-916E-88177A95069A}" srcOrd="1" destOrd="0" presId="urn:microsoft.com/office/officeart/2005/8/layout/hList9"/>
    <dgm:cxn modelId="{B2E16C12-0DF6-4EB1-8E7F-9E244B02674D}" type="presOf" srcId="{6380F9E9-D924-4FE8-8E1E-9400F2AC8A85}" destId="{FA292690-EECA-4FAF-BFD7-7A07B651683F}" srcOrd="1" destOrd="0" presId="urn:microsoft.com/office/officeart/2005/8/layout/hList9"/>
    <dgm:cxn modelId="{48B77C97-8764-44E6-88C3-075889DA9640}" srcId="{20F09F56-EC56-4EE6-B3B3-AA0E6425AECE}" destId="{205CC502-0A1C-4243-AA6F-B70F6B931675}" srcOrd="1" destOrd="0" parTransId="{DB11D85C-BA59-480E-9E12-0DA617775ABC}" sibTransId="{FD65897B-E7B2-4353-AF1D-C11DC734AB67}"/>
    <dgm:cxn modelId="{E6EA205B-6B82-40F6-B244-32EF415527A7}" srcId="{7ECCD339-884F-40F4-9EAB-CAD8B5CC28D6}" destId="{3E7C3A86-3879-4D88-A18A-E90EE5CE97B0}" srcOrd="1" destOrd="0" parTransId="{1DC7F140-5D7C-4B1A-BBFA-227088B6F31F}" sibTransId="{E71CDC3A-4CA3-4B6F-8BA9-D9F5D5C95E91}"/>
    <dgm:cxn modelId="{A55B0E42-1178-46A5-B599-2510C5FE1FD9}" srcId="{8FB87672-046A-4CB4-AA8A-1DAF5C836041}" destId="{76212B9C-2067-4A3C-AD26-DF2F033F08C7}" srcOrd="2" destOrd="0" parTransId="{C28D3E95-2E0C-4BE8-8763-3BD3C42B9229}" sibTransId="{03BB3551-6174-4026-AD8C-C9204568A57F}"/>
    <dgm:cxn modelId="{E84D126A-D6D3-4F2A-A397-E62921250E58}" srcId="{8FB87672-046A-4CB4-AA8A-1DAF5C836041}" destId="{6380F9E9-D924-4FE8-8E1E-9400F2AC8A85}" srcOrd="0" destOrd="0" parTransId="{B11412EC-9B53-4553-9BF3-0B4949891AF5}" sibTransId="{E9CFC351-2095-4C84-9C27-7D23F179BF07}"/>
    <dgm:cxn modelId="{63A91EAA-1C8D-4AE5-B968-E281DD0299AC}" type="presOf" srcId="{7ECCD339-884F-40F4-9EAB-CAD8B5CC28D6}" destId="{BE1912FC-42E9-4A7F-AEA7-D86D622DCA8E}" srcOrd="0" destOrd="0" presId="urn:microsoft.com/office/officeart/2005/8/layout/hList9"/>
    <dgm:cxn modelId="{64A45C68-EC3E-4D3D-B33D-94D18974B88E}" srcId="{20F09F56-EC56-4EE6-B3B3-AA0E6425AECE}" destId="{C8F7BDE6-2408-4287-9D2D-F58511615D86}" srcOrd="0" destOrd="0" parTransId="{236AC4DC-42B9-447D-B14E-2664A47AB008}" sibTransId="{6E07B369-6068-41A8-9E3F-3F358D754E93}"/>
    <dgm:cxn modelId="{CA4B18C4-569A-4498-BBC4-C89D280EE7D3}" type="presOf" srcId="{3E7C3A86-3879-4D88-A18A-E90EE5CE97B0}" destId="{FDA000BA-C913-4DB1-B89F-DC733098A06E}" srcOrd="0" destOrd="0" presId="urn:microsoft.com/office/officeart/2005/8/layout/hList9"/>
    <dgm:cxn modelId="{2E489798-A18A-40C0-84C0-6E58388BF835}" type="presOf" srcId="{ECE1E4A4-E3A3-4EA0-9142-60EAE567AABA}" destId="{AA3D41BA-B716-4BDF-B3D2-4857938DDB56}" srcOrd="1" destOrd="0" presId="urn:microsoft.com/office/officeart/2005/8/layout/hList9"/>
    <dgm:cxn modelId="{52F76670-1D85-465B-A3B1-0F9F7091F78A}" type="presOf" srcId="{FB9319D1-27E6-4C0D-85FD-3780E29DD049}" destId="{6B5E99EC-8C59-4185-B2FF-2BF8629815E7}" srcOrd="1" destOrd="0" presId="urn:microsoft.com/office/officeart/2005/8/layout/hList9"/>
    <dgm:cxn modelId="{816B072E-8B3D-43D5-9A94-799BB9DEA9E8}" srcId="{8FB87672-046A-4CB4-AA8A-1DAF5C836041}" destId="{FB9319D1-27E6-4C0D-85FD-3780E29DD049}" srcOrd="1" destOrd="0" parTransId="{ABB5D3D8-AE3F-49D6-96D1-5B177A529BF7}" sibTransId="{A9403A04-34E9-4622-9F2F-4128E80F258C}"/>
    <dgm:cxn modelId="{7A826A37-3076-4286-A6C2-3E0317489711}" type="presParOf" srcId="{056005E4-158B-4F2C-AE60-436F34119BD6}" destId="{37AA246A-EBFF-43C3-8D30-F6938A617C26}" srcOrd="0" destOrd="0" presId="urn:microsoft.com/office/officeart/2005/8/layout/hList9"/>
    <dgm:cxn modelId="{22303735-2DF2-41F3-B4C7-2B68CB06E258}" type="presParOf" srcId="{056005E4-158B-4F2C-AE60-436F34119BD6}" destId="{78CF56C3-B6F2-4A38-AE67-3C543F5930E6}" srcOrd="1" destOrd="0" presId="urn:microsoft.com/office/officeart/2005/8/layout/hList9"/>
    <dgm:cxn modelId="{5CC51FE3-A6C6-45AF-9CF0-0ABF43DDEE68}" type="presParOf" srcId="{78CF56C3-B6F2-4A38-AE67-3C543F5930E6}" destId="{6CDF61CD-BFE4-44C8-B503-44BCA9DF8025}" srcOrd="0" destOrd="0" presId="urn:microsoft.com/office/officeart/2005/8/layout/hList9"/>
    <dgm:cxn modelId="{E6E7C3F8-84BB-48E5-9D7D-C26C6ED4F313}" type="presParOf" srcId="{78CF56C3-B6F2-4A38-AE67-3C543F5930E6}" destId="{1ED37BD1-0247-4D3C-A1BF-A3AC6B83BEB1}" srcOrd="1" destOrd="0" presId="urn:microsoft.com/office/officeart/2005/8/layout/hList9"/>
    <dgm:cxn modelId="{3EC50429-3704-4DEA-AE0D-1C9157B2B6B6}" type="presParOf" srcId="{1ED37BD1-0247-4D3C-A1BF-A3AC6B83BEB1}" destId="{5DAB2FA3-B317-4809-9FE9-9E1D12890879}" srcOrd="0" destOrd="0" presId="urn:microsoft.com/office/officeart/2005/8/layout/hList9"/>
    <dgm:cxn modelId="{76F244DA-209E-428B-AE2D-48716D31AF13}" type="presParOf" srcId="{1ED37BD1-0247-4D3C-A1BF-A3AC6B83BEB1}" destId="{49CA0421-CDD0-44EF-94D8-BA5643BF801B}" srcOrd="1" destOrd="0" presId="urn:microsoft.com/office/officeart/2005/8/layout/hList9"/>
    <dgm:cxn modelId="{9B6F4585-05B7-4B44-B872-DFF1CDB4229C}" type="presParOf" srcId="{78CF56C3-B6F2-4A38-AE67-3C543F5930E6}" destId="{CAEE90A6-D3DC-4D0E-B057-E7A686311F58}" srcOrd="2" destOrd="0" presId="urn:microsoft.com/office/officeart/2005/8/layout/hList9"/>
    <dgm:cxn modelId="{3CAA9E74-A345-4FDD-8A95-79283E06F9A2}" type="presParOf" srcId="{CAEE90A6-D3DC-4D0E-B057-E7A686311F58}" destId="{8FBE9632-0766-49E2-9477-57B9CF39E397}" srcOrd="0" destOrd="0" presId="urn:microsoft.com/office/officeart/2005/8/layout/hList9"/>
    <dgm:cxn modelId="{F257892D-2130-4C1F-AAB3-5C43C612A75C}" type="presParOf" srcId="{CAEE90A6-D3DC-4D0E-B057-E7A686311F58}" destId="{1438EAD7-FA1F-47E9-9D19-C09A59901D6A}" srcOrd="1" destOrd="0" presId="urn:microsoft.com/office/officeart/2005/8/layout/hList9"/>
    <dgm:cxn modelId="{7678C1F5-0A8F-46C2-BD75-E5F3FF988FEF}" type="presParOf" srcId="{78CF56C3-B6F2-4A38-AE67-3C543F5930E6}" destId="{A491DCC1-B4A9-44F8-A2A4-F8F625C366D3}" srcOrd="3" destOrd="0" presId="urn:microsoft.com/office/officeart/2005/8/layout/hList9"/>
    <dgm:cxn modelId="{77DA9482-77C1-403E-AF59-99D3D47E424F}" type="presParOf" srcId="{A491DCC1-B4A9-44F8-A2A4-F8F625C366D3}" destId="{F07E0D64-DEF0-46F4-8023-22B3D124326F}" srcOrd="0" destOrd="0" presId="urn:microsoft.com/office/officeart/2005/8/layout/hList9"/>
    <dgm:cxn modelId="{47736A5A-6D5F-4208-9A98-086F53B81B33}" type="presParOf" srcId="{A491DCC1-B4A9-44F8-A2A4-F8F625C366D3}" destId="{9A772C50-D5B5-4CF8-9382-A59999C6590B}" srcOrd="1" destOrd="0" presId="urn:microsoft.com/office/officeart/2005/8/layout/hList9"/>
    <dgm:cxn modelId="{22804257-9832-4B54-995E-5791540B08FB}" type="presParOf" srcId="{056005E4-158B-4F2C-AE60-436F34119BD6}" destId="{397293EA-C0D6-4617-9623-2E5E1C9435A8}" srcOrd="2" destOrd="0" presId="urn:microsoft.com/office/officeart/2005/8/layout/hList9"/>
    <dgm:cxn modelId="{007D8F00-3569-4C1E-BADC-FD99AC6C79F5}" type="presParOf" srcId="{056005E4-158B-4F2C-AE60-436F34119BD6}" destId="{97208D78-5D13-42A1-AB2E-FED9A9D4D407}" srcOrd="3" destOrd="0" presId="urn:microsoft.com/office/officeart/2005/8/layout/hList9"/>
    <dgm:cxn modelId="{1744A1AE-C8CC-46B1-87A1-12A25ECDB23A}" type="presParOf" srcId="{056005E4-158B-4F2C-AE60-436F34119BD6}" destId="{83956417-9A4F-4981-B587-09CCC10AE3AC}" srcOrd="4" destOrd="0" presId="urn:microsoft.com/office/officeart/2005/8/layout/hList9"/>
    <dgm:cxn modelId="{3F317724-1873-43D5-A8EB-3339F349C016}" type="presParOf" srcId="{056005E4-158B-4F2C-AE60-436F34119BD6}" destId="{1AD89B3F-93A7-4F96-A22D-3C15D1F3B8E0}" srcOrd="5" destOrd="0" presId="urn:microsoft.com/office/officeart/2005/8/layout/hList9"/>
    <dgm:cxn modelId="{13E91CDD-8A41-4487-B726-B2D2F8916ECA}" type="presParOf" srcId="{056005E4-158B-4F2C-AE60-436F34119BD6}" destId="{A78B100B-8B46-4DF2-BBF7-27F6817C4DBB}" srcOrd="6" destOrd="0" presId="urn:microsoft.com/office/officeart/2005/8/layout/hList9"/>
    <dgm:cxn modelId="{B24B6E0C-07E8-496F-AC08-E41985CA565D}" type="presParOf" srcId="{A78B100B-8B46-4DF2-BBF7-27F6817C4DBB}" destId="{FE4EC4A2-FEFA-407A-980C-5D802260201B}" srcOrd="0" destOrd="0" presId="urn:microsoft.com/office/officeart/2005/8/layout/hList9"/>
    <dgm:cxn modelId="{2CBB4E7C-81DC-4514-AB94-5783CAEEAEE3}" type="presParOf" srcId="{A78B100B-8B46-4DF2-BBF7-27F6817C4DBB}" destId="{A314E4C1-215C-4846-999E-A4C21D2BE38B}" srcOrd="1" destOrd="0" presId="urn:microsoft.com/office/officeart/2005/8/layout/hList9"/>
    <dgm:cxn modelId="{A2B899EA-A7D0-459E-A034-5C84C26FDFCD}" type="presParOf" srcId="{A314E4C1-215C-4846-999E-A4C21D2BE38B}" destId="{20A98CDC-FECA-4F9A-8A36-7010799FCEFD}" srcOrd="0" destOrd="0" presId="urn:microsoft.com/office/officeart/2005/8/layout/hList9"/>
    <dgm:cxn modelId="{CAD45375-E670-4694-8503-4AE47F12EDA5}" type="presParOf" srcId="{A314E4C1-215C-4846-999E-A4C21D2BE38B}" destId="{E3541AB6-181F-40BB-8A17-DA364AA8AA51}" srcOrd="1" destOrd="0" presId="urn:microsoft.com/office/officeart/2005/8/layout/hList9"/>
    <dgm:cxn modelId="{B931923F-981E-4BB6-908F-63BBD1F7150C}" type="presParOf" srcId="{A78B100B-8B46-4DF2-BBF7-27F6817C4DBB}" destId="{35744733-9718-4D40-BDD3-8F321BB4E1F9}" srcOrd="2" destOrd="0" presId="urn:microsoft.com/office/officeart/2005/8/layout/hList9"/>
    <dgm:cxn modelId="{3A7E4DAE-CB83-4325-90D7-84999BF9B69F}" type="presParOf" srcId="{35744733-9718-4D40-BDD3-8F321BB4E1F9}" destId="{7B6AC611-23AD-484A-8A80-F52CB4B7C4C2}" srcOrd="0" destOrd="0" presId="urn:microsoft.com/office/officeart/2005/8/layout/hList9"/>
    <dgm:cxn modelId="{2AC2B71A-6AFE-4BDD-8959-AB830914ADC8}" type="presParOf" srcId="{35744733-9718-4D40-BDD3-8F321BB4E1F9}" destId="{506CF268-37A0-426D-916E-88177A95069A}" srcOrd="1" destOrd="0" presId="urn:microsoft.com/office/officeart/2005/8/layout/hList9"/>
    <dgm:cxn modelId="{045CF9BE-9815-4F1A-A8BD-3622C729D05D}" type="presParOf" srcId="{A78B100B-8B46-4DF2-BBF7-27F6817C4DBB}" destId="{ADFD480D-840F-4B1A-9EF9-F1399CB97AA0}" srcOrd="3" destOrd="0" presId="urn:microsoft.com/office/officeart/2005/8/layout/hList9"/>
    <dgm:cxn modelId="{0A97ED62-6EAF-4F50-AFC9-B186899D48F4}" type="presParOf" srcId="{ADFD480D-840F-4B1A-9EF9-F1399CB97AA0}" destId="{5201FCA8-7384-44EB-B9BC-E6ED2A9B1C66}" srcOrd="0" destOrd="0" presId="urn:microsoft.com/office/officeart/2005/8/layout/hList9"/>
    <dgm:cxn modelId="{213F8865-993B-499E-A7A5-2D9A7C28DF79}" type="presParOf" srcId="{ADFD480D-840F-4B1A-9EF9-F1399CB97AA0}" destId="{AA3D41BA-B716-4BDF-B3D2-4857938DDB56}" srcOrd="1" destOrd="0" presId="urn:microsoft.com/office/officeart/2005/8/layout/hList9"/>
    <dgm:cxn modelId="{9522F4C9-9B69-423A-A6AA-687C25D85626}" type="presParOf" srcId="{056005E4-158B-4F2C-AE60-436F34119BD6}" destId="{F4E4D639-A9A9-4024-9C50-153769E5BF52}" srcOrd="7" destOrd="0" presId="urn:microsoft.com/office/officeart/2005/8/layout/hList9"/>
    <dgm:cxn modelId="{940BAB47-C4B8-4F6F-9A8C-67A96657377E}" type="presParOf" srcId="{056005E4-158B-4F2C-AE60-436F34119BD6}" destId="{7884B01A-6F1B-428B-B2F7-96540712DEE8}" srcOrd="8" destOrd="0" presId="urn:microsoft.com/office/officeart/2005/8/layout/hList9"/>
    <dgm:cxn modelId="{D0614323-0EE5-42AF-9CE0-9973AEBDB25F}" type="presParOf" srcId="{056005E4-158B-4F2C-AE60-436F34119BD6}" destId="{9431DA3F-F9F8-47F2-A430-6D1D214A9832}" srcOrd="9" destOrd="0" presId="urn:microsoft.com/office/officeart/2005/8/layout/hList9"/>
    <dgm:cxn modelId="{CDFE4B02-C7F2-4BF4-84CE-7D49286F2EC2}" type="presParOf" srcId="{056005E4-158B-4F2C-AE60-436F34119BD6}" destId="{E90E7A6F-AF96-4783-8E4D-262737D23EBB}" srcOrd="10" destOrd="0" presId="urn:microsoft.com/office/officeart/2005/8/layout/hList9"/>
    <dgm:cxn modelId="{BFD92B2B-644F-4A22-A055-383248B524A7}" type="presParOf" srcId="{056005E4-158B-4F2C-AE60-436F34119BD6}" destId="{371D392F-7467-4C73-9341-3F5CF85BAEF0}" srcOrd="11" destOrd="0" presId="urn:microsoft.com/office/officeart/2005/8/layout/hList9"/>
    <dgm:cxn modelId="{588327E0-8A58-47E5-9EDD-66FE57C479D0}" type="presParOf" srcId="{371D392F-7467-4C73-9341-3F5CF85BAEF0}" destId="{C040A01C-88F6-46E2-9F83-497D5DFC0A5B}" srcOrd="0" destOrd="0" presId="urn:microsoft.com/office/officeart/2005/8/layout/hList9"/>
    <dgm:cxn modelId="{6CEBECC0-97BB-4BD9-8080-51A333405E66}" type="presParOf" srcId="{371D392F-7467-4C73-9341-3F5CF85BAEF0}" destId="{4789C0E8-436B-47FC-B99E-8087EB5C9011}" srcOrd="1" destOrd="0" presId="urn:microsoft.com/office/officeart/2005/8/layout/hList9"/>
    <dgm:cxn modelId="{B48FC26A-40C8-467F-BCA1-344B7B8BE049}" type="presParOf" srcId="{4789C0E8-436B-47FC-B99E-8087EB5C9011}" destId="{141421D5-10EE-45EB-88DA-8B3B52D66F75}" srcOrd="0" destOrd="0" presId="urn:microsoft.com/office/officeart/2005/8/layout/hList9"/>
    <dgm:cxn modelId="{7F6E5C0C-78D3-4F40-8D50-0B1F5952E627}" type="presParOf" srcId="{4789C0E8-436B-47FC-B99E-8087EB5C9011}" destId="{DB405C95-7EB6-4939-A79F-E47A633BEA71}" srcOrd="1" destOrd="0" presId="urn:microsoft.com/office/officeart/2005/8/layout/hList9"/>
    <dgm:cxn modelId="{FEF45EC0-F81D-4C18-9508-E8A877EAA9DC}" type="presParOf" srcId="{371D392F-7467-4C73-9341-3F5CF85BAEF0}" destId="{992F6754-3FB8-494C-B49C-0E9406FB254E}" srcOrd="2" destOrd="0" presId="urn:microsoft.com/office/officeart/2005/8/layout/hList9"/>
    <dgm:cxn modelId="{A45C748E-9013-4535-B3EB-5EC5904893A9}" type="presParOf" srcId="{992F6754-3FB8-494C-B49C-0E9406FB254E}" destId="{FDA000BA-C913-4DB1-B89F-DC733098A06E}" srcOrd="0" destOrd="0" presId="urn:microsoft.com/office/officeart/2005/8/layout/hList9"/>
    <dgm:cxn modelId="{273E2A11-5FB8-4A67-8D4D-6C22BDA2819C}" type="presParOf" srcId="{992F6754-3FB8-494C-B49C-0E9406FB254E}" destId="{A3B977F6-C6EC-458F-9F57-F7DB15E866D9}" srcOrd="1" destOrd="0" presId="urn:microsoft.com/office/officeart/2005/8/layout/hList9"/>
    <dgm:cxn modelId="{2245D54A-D77C-4866-B248-0ED4E619D238}" type="presParOf" srcId="{371D392F-7467-4C73-9341-3F5CF85BAEF0}" destId="{9E74EFE6-F942-4A97-8A2C-81B8E5ADE933}" srcOrd="3" destOrd="0" presId="urn:microsoft.com/office/officeart/2005/8/layout/hList9"/>
    <dgm:cxn modelId="{5337CC95-B1BD-4085-A91E-49CAB301FE42}" type="presParOf" srcId="{9E74EFE6-F942-4A97-8A2C-81B8E5ADE933}" destId="{5204905E-D811-4CA1-A0A3-F138700AB49B}" srcOrd="0" destOrd="0" presId="urn:microsoft.com/office/officeart/2005/8/layout/hList9"/>
    <dgm:cxn modelId="{DCA99097-549D-4E48-B7C7-BB45379102CF}" type="presParOf" srcId="{9E74EFE6-F942-4A97-8A2C-81B8E5ADE933}" destId="{41258D3F-258A-4170-B8F2-760E2B9E5140}" srcOrd="1" destOrd="0" presId="urn:microsoft.com/office/officeart/2005/8/layout/hList9"/>
    <dgm:cxn modelId="{5F766CFB-BB88-4913-AFF1-5C2BCA589015}" type="presParOf" srcId="{056005E4-158B-4F2C-AE60-436F34119BD6}" destId="{2819E012-EA97-4CC5-96F5-AEAF3D1157AE}" srcOrd="12" destOrd="0" presId="urn:microsoft.com/office/officeart/2005/8/layout/hList9"/>
    <dgm:cxn modelId="{5716132A-C242-4CE7-AE63-1572FEEE8520}" type="presParOf" srcId="{056005E4-158B-4F2C-AE60-436F34119BD6}" destId="{BE1912FC-42E9-4A7F-AEA7-D86D622DCA8E}" srcOrd="13" destOrd="0" presId="urn:microsoft.com/office/officeart/2005/8/layout/hList9"/>
    <dgm:cxn modelId="{38A7FB2F-4BB5-473D-9397-D39115B5A738}" type="presParOf" srcId="{056005E4-158B-4F2C-AE60-436F34119BD6}" destId="{6046150E-7BFE-4703-9629-89627AC181DE}" srcOrd="14" destOrd="0" presId="urn:microsoft.com/office/officeart/2005/8/layout/hList9"/>
    <dgm:cxn modelId="{45F5E55D-8719-4123-825F-FB49D929B3F2}" type="presParOf" srcId="{056005E4-158B-4F2C-AE60-436F34119BD6}" destId="{9418E42A-F111-44F3-89DF-119C7C2A1026}" srcOrd="15" destOrd="0" presId="urn:microsoft.com/office/officeart/2005/8/layout/hList9"/>
    <dgm:cxn modelId="{65FAEE06-CF35-4FC4-A4E7-5B1E9B9D7E64}" type="presParOf" srcId="{056005E4-158B-4F2C-AE60-436F34119BD6}" destId="{19EC4A24-5E75-4A78-BF3B-82C1ACED44A3}" srcOrd="16" destOrd="0" presId="urn:microsoft.com/office/officeart/2005/8/layout/hList9"/>
    <dgm:cxn modelId="{BA47B70A-9356-4C24-990D-CD491623C444}" type="presParOf" srcId="{19EC4A24-5E75-4A78-BF3B-82C1ACED44A3}" destId="{F0F7F5A8-66A8-4231-B4F5-15585F419325}" srcOrd="0" destOrd="0" presId="urn:microsoft.com/office/officeart/2005/8/layout/hList9"/>
    <dgm:cxn modelId="{ABD623D7-F3DB-4E7F-8167-B83BE5703818}" type="presParOf" srcId="{19EC4A24-5E75-4A78-BF3B-82C1ACED44A3}" destId="{0E42EACF-3132-463A-A198-1BD048A84EBC}" srcOrd="1" destOrd="0" presId="urn:microsoft.com/office/officeart/2005/8/layout/hList9"/>
    <dgm:cxn modelId="{D9121B8B-D7F0-40B5-8DD6-897AF999A1EA}" type="presParOf" srcId="{0E42EACF-3132-463A-A198-1BD048A84EBC}" destId="{152C0A39-4A85-495F-9D73-8686DBD20FB2}" srcOrd="0" destOrd="0" presId="urn:microsoft.com/office/officeart/2005/8/layout/hList9"/>
    <dgm:cxn modelId="{7E92D9C4-8687-4AFC-B998-F6BA39D8A7A2}" type="presParOf" srcId="{0E42EACF-3132-463A-A198-1BD048A84EBC}" destId="{FA292690-EECA-4FAF-BFD7-7A07B651683F}" srcOrd="1" destOrd="0" presId="urn:microsoft.com/office/officeart/2005/8/layout/hList9"/>
    <dgm:cxn modelId="{B74A72AB-EAC2-4C3A-971A-5D843AF148E8}" type="presParOf" srcId="{19EC4A24-5E75-4A78-BF3B-82C1ACED44A3}" destId="{AF770140-6479-4E59-B655-0576C051939C}" srcOrd="2" destOrd="0" presId="urn:microsoft.com/office/officeart/2005/8/layout/hList9"/>
    <dgm:cxn modelId="{2F9BA118-9E7A-4A86-B0F7-4B62C0DD0B05}" type="presParOf" srcId="{AF770140-6479-4E59-B655-0576C051939C}" destId="{4EFC2647-3F8A-430D-8A6B-56D8522482E2}" srcOrd="0" destOrd="0" presId="urn:microsoft.com/office/officeart/2005/8/layout/hList9"/>
    <dgm:cxn modelId="{CFA9E362-4F93-4FCE-AF2B-72E44CC755C5}" type="presParOf" srcId="{AF770140-6479-4E59-B655-0576C051939C}" destId="{6B5E99EC-8C59-4185-B2FF-2BF8629815E7}" srcOrd="1" destOrd="0" presId="urn:microsoft.com/office/officeart/2005/8/layout/hList9"/>
    <dgm:cxn modelId="{BE51ECB1-2990-416E-8ABE-6AF860FD97C3}" type="presParOf" srcId="{19EC4A24-5E75-4A78-BF3B-82C1ACED44A3}" destId="{B122E89C-E56A-4E4B-8198-3B8AE796E345}" srcOrd="3" destOrd="0" presId="urn:microsoft.com/office/officeart/2005/8/layout/hList9"/>
    <dgm:cxn modelId="{46E376C5-38DB-4EF3-9481-85A19D27D099}" type="presParOf" srcId="{B122E89C-E56A-4E4B-8198-3B8AE796E345}" destId="{7DB12664-786E-4AD6-9D5D-24D2D483CB7C}" srcOrd="0" destOrd="0" presId="urn:microsoft.com/office/officeart/2005/8/layout/hList9"/>
    <dgm:cxn modelId="{0D9EE971-5871-4037-9B09-7DED25E8AC67}" type="presParOf" srcId="{B122E89C-E56A-4E4B-8198-3B8AE796E345}" destId="{4585EDCA-0EB8-4F5C-AAE3-F524D5CEA109}" srcOrd="1" destOrd="0" presId="urn:microsoft.com/office/officeart/2005/8/layout/hList9"/>
    <dgm:cxn modelId="{6D47A442-6FE7-4D07-ADED-ADE1CA8CA02D}" type="presParOf" srcId="{056005E4-158B-4F2C-AE60-436F34119BD6}" destId="{A55D2659-6EA8-4FA6-A7AE-27F1624E4EED}" srcOrd="17" destOrd="0" presId="urn:microsoft.com/office/officeart/2005/8/layout/hList9"/>
    <dgm:cxn modelId="{4B1477C0-3315-49E7-904B-04030E8CB931}" type="presParOf" srcId="{056005E4-158B-4F2C-AE60-436F34119BD6}" destId="{855CA18C-B84A-4224-A0E8-4F66824EFF7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B2FA3-B317-4809-9FE9-9E1D12890879}">
      <dsp:nvSpPr>
        <dsp:cNvPr id="0" name=""/>
        <dsp:cNvSpPr/>
      </dsp:nvSpPr>
      <dsp:spPr>
        <a:xfrm>
          <a:off x="996636" y="2038989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24 game action/rule archetypes</a:t>
          </a:r>
          <a:endParaRPr lang="en-US" sz="1800" b="0" kern="1200" dirty="0"/>
        </a:p>
      </dsp:txBody>
      <dsp:txXfrm>
        <a:off x="1293673" y="2038989"/>
        <a:ext cx="1559444" cy="1238273"/>
      </dsp:txXfrm>
    </dsp:sp>
    <dsp:sp modelId="{8FBE9632-0766-49E2-9477-57B9CF39E397}">
      <dsp:nvSpPr>
        <dsp:cNvPr id="0" name=""/>
        <dsp:cNvSpPr/>
      </dsp:nvSpPr>
      <dsp:spPr>
        <a:xfrm>
          <a:off x="996636" y="3277262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Mapped with targeted math competencies</a:t>
          </a:r>
          <a:endParaRPr lang="en-US" sz="1800" b="0" kern="1200" dirty="0"/>
        </a:p>
      </dsp:txBody>
      <dsp:txXfrm>
        <a:off x="1293673" y="3277262"/>
        <a:ext cx="1559444" cy="1238273"/>
      </dsp:txXfrm>
    </dsp:sp>
    <dsp:sp modelId="{F07E0D64-DEF0-46F4-8023-22B3D124326F}">
      <dsp:nvSpPr>
        <dsp:cNvPr id="0" name=""/>
        <dsp:cNvSpPr/>
      </dsp:nvSpPr>
      <dsp:spPr>
        <a:xfrm>
          <a:off x="996636" y="4515536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51 game levels with continuous task development</a:t>
          </a:r>
          <a:endParaRPr lang="en-US" sz="1800" b="0" kern="1200" dirty="0"/>
        </a:p>
      </dsp:txBody>
      <dsp:txXfrm>
        <a:off x="1293673" y="4515536"/>
        <a:ext cx="1559444" cy="1238273"/>
      </dsp:txXfrm>
    </dsp:sp>
    <dsp:sp modelId="{97208D78-5D13-42A1-AB2E-FED9A9D4D407}">
      <dsp:nvSpPr>
        <dsp:cNvPr id="0" name=""/>
        <dsp:cNvSpPr/>
      </dsp:nvSpPr>
      <dsp:spPr>
        <a:xfrm>
          <a:off x="5974" y="1245244"/>
          <a:ext cx="1426966" cy="123765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Game/ Learning mechanic </a:t>
          </a:r>
          <a:endParaRPr lang="en-US" sz="1800" kern="1200" dirty="0"/>
        </a:p>
      </dsp:txBody>
      <dsp:txXfrm>
        <a:off x="214948" y="1426494"/>
        <a:ext cx="1009018" cy="875154"/>
      </dsp:txXfrm>
    </dsp:sp>
    <dsp:sp modelId="{20A98CDC-FECA-4F9A-8A36-7010799FCEFD}">
      <dsp:nvSpPr>
        <dsp:cNvPr id="0" name=""/>
        <dsp:cNvSpPr/>
      </dsp:nvSpPr>
      <dsp:spPr>
        <a:xfrm>
          <a:off x="4280084" y="2038989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Bayesian network model</a:t>
          </a:r>
          <a:endParaRPr lang="en-US" sz="1800" b="0" kern="1200" dirty="0"/>
        </a:p>
      </dsp:txBody>
      <dsp:txXfrm>
        <a:off x="4577122" y="2038989"/>
        <a:ext cx="1559444" cy="1238273"/>
      </dsp:txXfrm>
    </dsp:sp>
    <dsp:sp modelId="{7B6AC611-23AD-484A-8A80-F52CB4B7C4C2}">
      <dsp:nvSpPr>
        <dsp:cNvPr id="0" name=""/>
        <dsp:cNvSpPr/>
      </dsp:nvSpPr>
      <dsp:spPr>
        <a:xfrm>
          <a:off x="4280084" y="3277262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Real-time competency estimate</a:t>
          </a:r>
          <a:endParaRPr lang="en-US" sz="1800" b="0" kern="1200" dirty="0"/>
        </a:p>
      </dsp:txBody>
      <dsp:txXfrm>
        <a:off x="4577122" y="3277262"/>
        <a:ext cx="1559444" cy="1238273"/>
      </dsp:txXfrm>
    </dsp:sp>
    <dsp:sp modelId="{5201FCA8-7384-44EB-B9BC-E6ED2A9B1C66}">
      <dsp:nvSpPr>
        <dsp:cNvPr id="0" name=""/>
        <dsp:cNvSpPr/>
      </dsp:nvSpPr>
      <dsp:spPr>
        <a:xfrm>
          <a:off x="4280084" y="4515536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Adaptive learning trajectory and support</a:t>
          </a:r>
          <a:endParaRPr lang="en-US" sz="1800" b="0" kern="1200" dirty="0"/>
        </a:p>
      </dsp:txBody>
      <dsp:txXfrm>
        <a:off x="4577122" y="4515536"/>
        <a:ext cx="1559444" cy="1238273"/>
      </dsp:txXfrm>
    </dsp:sp>
    <dsp:sp modelId="{7884B01A-6F1B-428B-B2F7-96540712DEE8}">
      <dsp:nvSpPr>
        <dsp:cNvPr id="0" name=""/>
        <dsp:cNvSpPr/>
      </dsp:nvSpPr>
      <dsp:spPr>
        <a:xfrm>
          <a:off x="3289961" y="1245244"/>
          <a:ext cx="1514864" cy="123765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Real-time learning tracking</a:t>
          </a:r>
          <a:endParaRPr lang="en-US" sz="1800" kern="1200" dirty="0"/>
        </a:p>
      </dsp:txBody>
      <dsp:txXfrm>
        <a:off x="3511808" y="1426494"/>
        <a:ext cx="1071170" cy="875154"/>
      </dsp:txXfrm>
    </dsp:sp>
    <dsp:sp modelId="{141421D5-10EE-45EB-88DA-8B3B52D66F75}">
      <dsp:nvSpPr>
        <dsp:cNvPr id="0" name=""/>
        <dsp:cNvSpPr/>
      </dsp:nvSpPr>
      <dsp:spPr>
        <a:xfrm>
          <a:off x="7651431" y="2038989"/>
          <a:ext cx="1856482" cy="1238273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Interactive task planner</a:t>
          </a:r>
          <a:endParaRPr lang="en-US" sz="1800" b="0" kern="1200" dirty="0"/>
        </a:p>
      </dsp:txBody>
      <dsp:txXfrm>
        <a:off x="7948468" y="2038989"/>
        <a:ext cx="1559444" cy="1238273"/>
      </dsp:txXfrm>
    </dsp:sp>
    <dsp:sp modelId="{FDA000BA-C913-4DB1-B89F-DC733098A06E}">
      <dsp:nvSpPr>
        <dsp:cNvPr id="0" name=""/>
        <dsp:cNvSpPr/>
      </dsp:nvSpPr>
      <dsp:spPr>
        <a:xfrm>
          <a:off x="7651431" y="3277262"/>
          <a:ext cx="1856482" cy="1238273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Mathematical history and story</a:t>
          </a:r>
          <a:endParaRPr lang="en-US" sz="1800" b="0" kern="1200" dirty="0"/>
        </a:p>
      </dsp:txBody>
      <dsp:txXfrm>
        <a:off x="7948468" y="3277262"/>
        <a:ext cx="1559444" cy="1238273"/>
      </dsp:txXfrm>
    </dsp:sp>
    <dsp:sp modelId="{5204905E-D811-4CA1-A0A3-F138700AB49B}">
      <dsp:nvSpPr>
        <dsp:cNvPr id="0" name=""/>
        <dsp:cNvSpPr/>
      </dsp:nvSpPr>
      <dsp:spPr>
        <a:xfrm>
          <a:off x="7651431" y="4515536"/>
          <a:ext cx="1856482" cy="1238273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Core levels + adaptive or guided level selection</a:t>
          </a:r>
          <a:endParaRPr lang="en-US" sz="1800" b="0" kern="1200" dirty="0"/>
        </a:p>
      </dsp:txBody>
      <dsp:txXfrm>
        <a:off x="7948468" y="4515536"/>
        <a:ext cx="1559444" cy="1238273"/>
      </dsp:txXfrm>
    </dsp:sp>
    <dsp:sp modelId="{BE1912FC-42E9-4A7F-AEA7-D86D622DCA8E}">
      <dsp:nvSpPr>
        <dsp:cNvPr id="0" name=""/>
        <dsp:cNvSpPr/>
      </dsp:nvSpPr>
      <dsp:spPr>
        <a:xfrm>
          <a:off x="6661307" y="1245244"/>
          <a:ext cx="1430691" cy="123765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In-Game learning support</a:t>
          </a:r>
          <a:endParaRPr lang="en-US" sz="1800" kern="1200" dirty="0"/>
        </a:p>
      </dsp:txBody>
      <dsp:txXfrm>
        <a:off x="6870827" y="1426494"/>
        <a:ext cx="1011651" cy="875154"/>
      </dsp:txXfrm>
    </dsp:sp>
    <dsp:sp modelId="{152C0A39-4A85-495F-9D73-8686DBD20FB2}">
      <dsp:nvSpPr>
        <dsp:cNvPr id="0" name=""/>
        <dsp:cNvSpPr/>
      </dsp:nvSpPr>
      <dsp:spPr>
        <a:xfrm>
          <a:off x="10938605" y="2038989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Learning objective driven</a:t>
          </a:r>
          <a:endParaRPr lang="en-US" sz="1800" b="0" kern="1200" dirty="0"/>
        </a:p>
      </dsp:txBody>
      <dsp:txXfrm>
        <a:off x="11235642" y="2038989"/>
        <a:ext cx="1559444" cy="1238273"/>
      </dsp:txXfrm>
    </dsp:sp>
    <dsp:sp modelId="{4EFC2647-3F8A-430D-8A6B-56D8522482E2}">
      <dsp:nvSpPr>
        <dsp:cNvPr id="0" name=""/>
        <dsp:cNvSpPr/>
      </dsp:nvSpPr>
      <dsp:spPr>
        <a:xfrm>
          <a:off x="10938605" y="3277262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Level prototyping and development</a:t>
          </a:r>
          <a:endParaRPr lang="en-US" sz="1800" b="0" kern="1200" dirty="0"/>
        </a:p>
      </dsp:txBody>
      <dsp:txXfrm>
        <a:off x="11235642" y="3277262"/>
        <a:ext cx="1559444" cy="1238273"/>
      </dsp:txXfrm>
    </dsp:sp>
    <dsp:sp modelId="{7DB12664-786E-4AD6-9D5D-24D2D483CB7C}">
      <dsp:nvSpPr>
        <dsp:cNvPr id="0" name=""/>
        <dsp:cNvSpPr/>
      </dsp:nvSpPr>
      <dsp:spPr>
        <a:xfrm>
          <a:off x="10938605" y="4515536"/>
          <a:ext cx="1856482" cy="1238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WYSIWYG interface</a:t>
          </a:r>
          <a:endParaRPr lang="en-US" sz="1800" b="0" kern="1200" dirty="0"/>
        </a:p>
      </dsp:txBody>
      <dsp:txXfrm>
        <a:off x="11235642" y="4515536"/>
        <a:ext cx="1559444" cy="1238273"/>
      </dsp:txXfrm>
    </dsp:sp>
    <dsp:sp modelId="{855CA18C-B84A-4224-A0E8-4F66824EFF7B}">
      <dsp:nvSpPr>
        <dsp:cNvPr id="0" name=""/>
        <dsp:cNvSpPr/>
      </dsp:nvSpPr>
      <dsp:spPr>
        <a:xfrm>
          <a:off x="9948481" y="1245244"/>
          <a:ext cx="1439082" cy="123765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Game level editor</a:t>
          </a:r>
          <a:endParaRPr lang="en-US" sz="1800" kern="1200" dirty="0"/>
        </a:p>
      </dsp:txBody>
      <dsp:txXfrm>
        <a:off x="10159230" y="1426494"/>
        <a:ext cx="1017584" cy="875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structions"/>
          <p:cNvSpPr/>
          <p:nvPr userDrawn="1"/>
        </p:nvSpPr>
        <p:spPr>
          <a:xfrm>
            <a:off x="44302680" y="-1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00"/>
              </a:spcBef>
            </a:pPr>
            <a:endParaRPr sz="6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formatted for you.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add or remove bullet points from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or body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instead of ours? No problem!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Just click a picture, press the Delete key, then click the icon to add your picture.</a:t>
            </a:r>
            <a:endParaRPr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1158240" y="4093905"/>
            <a:ext cx="30174412" cy="6463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669280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1143000" y="7114032"/>
            <a:ext cx="12801600" cy="2732574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4400" baseline="0"/>
            </a:lvl1pPr>
            <a:lvl2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2pPr>
            <a:lvl3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3pPr>
            <a:lvl4pPr marL="0" indent="0">
              <a:spcBef>
                <a:spcPts val="1200"/>
              </a:spcBef>
              <a:buNone/>
              <a:defRPr sz="4400"/>
            </a:lvl4pPr>
            <a:lvl5pPr marL="0" indent="0">
              <a:spcBef>
                <a:spcPts val="1200"/>
              </a:spcBef>
              <a:buNone/>
              <a:defRPr sz="4400"/>
            </a:lvl5pPr>
            <a:lvl6pPr marL="0" indent="0">
              <a:spcBef>
                <a:spcPts val="1200"/>
              </a:spcBef>
              <a:buNone/>
              <a:defRPr sz="4400"/>
            </a:lvl6pPr>
            <a:lvl7pPr marL="0" indent="0">
              <a:spcBef>
                <a:spcPts val="1200"/>
              </a:spcBef>
              <a:buNone/>
              <a:defRPr sz="4400"/>
            </a:lvl7pPr>
            <a:lvl8pPr marL="0" indent="0">
              <a:spcBef>
                <a:spcPts val="1200"/>
              </a:spcBef>
              <a:buNone/>
              <a:defRPr sz="4400"/>
            </a:lvl8pPr>
            <a:lvl9pPr marL="0" indent="0">
              <a:spcBef>
                <a:spcPts val="120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Type your question or a statement of the problem here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10497312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1143000" y="11868912"/>
            <a:ext cx="12801600" cy="280750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495044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440912"/>
            <a:ext cx="12801600" cy="6027461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114032"/>
            <a:ext cx="12801600" cy="679555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5544800" y="14328648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5773399"/>
            <a:ext cx="12801600" cy="6694973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114032"/>
            <a:ext cx="12801600" cy="731520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4914834"/>
            <a:ext cx="12801600" cy="453861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9900880" y="19767596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9900880" y="21212348"/>
            <a:ext cx="12801600" cy="434478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72207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166824"/>
            <a:ext cx="12801600" cy="446227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32270700" y="0"/>
            <a:ext cx="11620500" cy="3842445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43891200" cy="502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58240" y="685860"/>
            <a:ext cx="30175200" cy="2971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6019800"/>
            <a:ext cx="4158996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3886200"/>
            <a:ext cx="43891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86200"/>
            <a:ext cx="43891200" cy="0"/>
          </a:xfrm>
          <a:prstGeom prst="line">
            <a:avLst/>
          </a:prstGeom>
          <a:ln w="1143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7.jpg"/><Relationship Id="rId3" Type="http://schemas.openxmlformats.org/officeDocument/2006/relationships/hyperlink" Target="https://cyberlearningresearch.coe.fsu.edu/web/index.php/research-assistants/" TargetMode="External"/><Relationship Id="rId21" Type="http://schemas.openxmlformats.org/officeDocument/2006/relationships/image" Target="../media/image10.png"/><Relationship Id="rId7" Type="http://schemas.openxmlformats.org/officeDocument/2006/relationships/image" Target="../media/image1.gif"/><Relationship Id="rId12" Type="http://schemas.openxmlformats.org/officeDocument/2006/relationships/diagramLayout" Target="../diagrams/layout1.xml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e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ke@fsu.edu" TargetMode="External"/><Relationship Id="rId11" Type="http://schemas.openxmlformats.org/officeDocument/2006/relationships/diagramData" Target="../diagrams/data1.xml"/><Relationship Id="rId24" Type="http://schemas.openxmlformats.org/officeDocument/2006/relationships/image" Target="../media/image13.png"/><Relationship Id="rId5" Type="http://schemas.openxmlformats.org/officeDocument/2006/relationships/hyperlink" Target="https://mileresearch.coe.fsu.edu/eRebuild/" TargetMode="External"/><Relationship Id="rId15" Type="http://schemas.microsoft.com/office/2007/relationships/diagramDrawing" Target="../diagrams/drawing1.xml"/><Relationship Id="rId23" Type="http://schemas.openxmlformats.org/officeDocument/2006/relationships/image" Target="../media/image12.emf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hyperlink" Target="https://mileresearch.coe.fsu.edu/eRebuild" TargetMode="External"/><Relationship Id="rId9" Type="http://schemas.openxmlformats.org/officeDocument/2006/relationships/image" Target="../media/image3.png"/><Relationship Id="rId14" Type="http://schemas.openxmlformats.org/officeDocument/2006/relationships/diagramColors" Target="../diagrams/colors1.xm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728" y="685860"/>
            <a:ext cx="30175200" cy="29717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Mathematical Learning via Architectural Design and Modeling Using E-Rebuild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760669" y="4093905"/>
            <a:ext cx="42295639" cy="679371"/>
          </a:xfrm>
        </p:spPr>
        <p:txBody>
          <a:bodyPr/>
          <a:lstStyle/>
          <a:p>
            <a:r>
              <a:rPr lang="en-US" dirty="0" smtClean="0"/>
              <a:t>Fengfeng Ke, </a:t>
            </a:r>
            <a:r>
              <a:rPr lang="en-US" dirty="0" smtClean="0"/>
              <a:t>Kathleen </a:t>
            </a:r>
            <a:r>
              <a:rPr lang="en-US" dirty="0"/>
              <a:t>Clark, </a:t>
            </a:r>
            <a:r>
              <a:rPr lang="en-US" dirty="0" smtClean="0"/>
              <a:t>Russell </a:t>
            </a:r>
            <a:r>
              <a:rPr lang="en-US" dirty="0" smtClean="0"/>
              <a:t>Almond</a:t>
            </a:r>
            <a:r>
              <a:rPr lang="en-US" dirty="0" smtClean="0"/>
              <a:t>, </a:t>
            </a:r>
            <a:r>
              <a:rPr lang="en-US" dirty="0" smtClean="0"/>
              <a:t>Valerie </a:t>
            </a:r>
            <a:r>
              <a:rPr lang="en-US" dirty="0"/>
              <a:t>Shute, </a:t>
            </a:r>
            <a:r>
              <a:rPr lang="en-US" dirty="0" smtClean="0"/>
              <a:t>Gordon </a:t>
            </a:r>
            <a:r>
              <a:rPr lang="en-US" dirty="0" err="1" smtClean="0"/>
              <a:t>Erlebacher</a:t>
            </a:r>
            <a:r>
              <a:rPr lang="en-US" dirty="0" smtClean="0"/>
              <a:t>, &amp; </a:t>
            </a:r>
            <a:r>
              <a:rPr lang="en-US" dirty="0" smtClean="0">
                <a:hlinkClick r:id="rId3"/>
              </a:rPr>
              <a:t>E-Rebuild team </a:t>
            </a:r>
            <a:r>
              <a:rPr lang="en-US" dirty="0" smtClean="0"/>
              <a:t>| Florida State University | DRK-12 PI Meeting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3200" dirty="0"/>
              <a:t>How and to what extent will participating in three-dimensional architectural design and modeling via a game-based learning platform will support math representation and problem solving for middle school students?</a:t>
            </a:r>
            <a:endParaRPr lang="en-US" sz="3200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xfrm>
            <a:off x="1143000" y="11868912"/>
            <a:ext cx="12801600" cy="5577840"/>
          </a:xfrm>
        </p:spPr>
        <p:txBody>
          <a:bodyPr>
            <a:normAutofit/>
          </a:bodyPr>
          <a:lstStyle/>
          <a:p>
            <a:r>
              <a:rPr lang="en-US" dirty="0" smtClean="0"/>
              <a:t>E-Rebuild, a </a:t>
            </a:r>
            <a:r>
              <a:rPr lang="en-US" dirty="0"/>
              <a:t>3D architecture game that is designed and studied as a learning, assessment, and professional development tool</a:t>
            </a:r>
          </a:p>
          <a:p>
            <a:r>
              <a:rPr lang="en-US" dirty="0"/>
              <a:t>For middle-school students and </a:t>
            </a:r>
            <a:r>
              <a:rPr lang="en-US" dirty="0" smtClean="0"/>
              <a:t>teachers: Tool for learning, assessment, and professional development</a:t>
            </a:r>
            <a:endParaRPr lang="en-US" dirty="0"/>
          </a:p>
          <a:p>
            <a:r>
              <a:rPr lang="en-US" dirty="0"/>
              <a:t>Available for multiple platforms</a:t>
            </a:r>
          </a:p>
          <a:p>
            <a:r>
              <a:rPr lang="en-US" dirty="0"/>
              <a:t>Evidence-centered design and integration of game-based learning task, assessment, learning support, and game level editing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sz="3600" dirty="0">
                <a:hlinkClick r:id="rId4"/>
              </a:rPr>
              <a:t>https://mileresearch.coe.fsu.edu/eRebuild</a:t>
            </a:r>
            <a:endParaRPr lang="en-US" sz="3600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43000" y="17401032"/>
            <a:ext cx="12801600" cy="1219200"/>
          </a:xfrm>
        </p:spPr>
        <p:txBody>
          <a:bodyPr/>
          <a:lstStyle/>
          <a:p>
            <a:r>
              <a:rPr lang="en-US" dirty="0" smtClean="0"/>
              <a:t>Conjectures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143000" y="25826572"/>
            <a:ext cx="12801600" cy="1219200"/>
          </a:xfrm>
        </p:spPr>
        <p:txBody>
          <a:bodyPr/>
          <a:lstStyle/>
          <a:p>
            <a:r>
              <a:rPr lang="en-US" dirty="0" smtClean="0"/>
              <a:t>Current E-Rebuild Components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5544800" y="5669280"/>
            <a:ext cx="12801600" cy="1219200"/>
          </a:xfrm>
        </p:spPr>
        <p:txBody>
          <a:bodyPr/>
          <a:lstStyle/>
          <a:p>
            <a:r>
              <a:rPr lang="en-US" sz="4200" dirty="0" smtClean="0"/>
              <a:t>Core Game Actions: Building, Allocation, Trading</a:t>
            </a:r>
            <a:endParaRPr lang="en-US" sz="4200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40"/>
          </p:nvPr>
        </p:nvSpPr>
        <p:spPr>
          <a:xfrm>
            <a:off x="15544800" y="14720532"/>
            <a:ext cx="12801600" cy="1219200"/>
          </a:xfrm>
        </p:spPr>
        <p:txBody>
          <a:bodyPr/>
          <a:lstStyle/>
          <a:p>
            <a:r>
              <a:rPr lang="en-US" dirty="0" smtClean="0"/>
              <a:t>In-Game Learning Supports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Objective-driven Game </a:t>
            </a:r>
            <a:r>
              <a:rPr lang="en-US" dirty="0" smtClean="0"/>
              <a:t>Level Editor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4200" dirty="0" smtClean="0"/>
              <a:t>Iterative Mixed-Method Studies &amp; Findings</a:t>
            </a:r>
            <a:endParaRPr lang="en-US" sz="4200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1"/>
          </p:nvPr>
        </p:nvSpPr>
        <p:spPr>
          <a:xfrm>
            <a:off x="29808982" y="14628746"/>
            <a:ext cx="12801600" cy="1504688"/>
          </a:xfrm>
        </p:spPr>
        <p:txBody>
          <a:bodyPr/>
          <a:lstStyle/>
          <a:p>
            <a:r>
              <a:rPr lang="en-US" sz="4400" dirty="0" smtClean="0"/>
              <a:t>Real-time Learning Assessment &amp; Accuracy Plot</a:t>
            </a:r>
            <a:endParaRPr lang="en-US" sz="4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29900880" y="25885357"/>
            <a:ext cx="12801600" cy="1219200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5"/>
          </p:nvPr>
        </p:nvSpPr>
        <p:spPr>
          <a:xfrm>
            <a:off x="29900880" y="27264795"/>
            <a:ext cx="12801600" cy="4462272"/>
          </a:xfrm>
        </p:spPr>
        <p:txBody>
          <a:bodyPr/>
          <a:lstStyle/>
          <a:p>
            <a:r>
              <a:rPr lang="en-US" dirty="0"/>
              <a:t>This project </a:t>
            </a:r>
            <a:r>
              <a:rPr lang="en-US" dirty="0" smtClean="0"/>
              <a:t>is </a:t>
            </a:r>
            <a:r>
              <a:rPr lang="en-US" dirty="0" smtClean="0"/>
              <a:t>funded </a:t>
            </a:r>
            <a:r>
              <a:rPr lang="en-US" dirty="0"/>
              <a:t>by the National Science Foundation, grant # </a:t>
            </a:r>
            <a:r>
              <a:rPr lang="en-US" dirty="0" smtClean="0"/>
              <a:t>1720533. </a:t>
            </a:r>
            <a:r>
              <a:rPr lang="en-US" dirty="0"/>
              <a:t>Any opinions, findings, and conclusions or recommendations expressed in these materials are those of the author(s) and do not necessarily reflect the views of the National Science </a:t>
            </a:r>
            <a:r>
              <a:rPr lang="en-US" dirty="0" smtClean="0"/>
              <a:t>Foundation.</a:t>
            </a:r>
            <a:endParaRPr lang="en-US" dirty="0"/>
          </a:p>
          <a:p>
            <a:r>
              <a:rPr lang="en-US" dirty="0"/>
              <a:t>E-Rebuild web: </a:t>
            </a:r>
            <a:r>
              <a:rPr lang="en-US" dirty="0">
                <a:hlinkClick r:id="rId5"/>
              </a:rPr>
              <a:t>https://mileresearch.coe.fsu.edu/eRebuild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Contact: </a:t>
            </a:r>
            <a:r>
              <a:rPr lang="en-US" dirty="0" smtClean="0">
                <a:hlinkClick r:id="rId6"/>
              </a:rPr>
              <a:t>fke@fsu.edu</a:t>
            </a:r>
            <a:endParaRPr lang="en-US" dirty="0"/>
          </a:p>
        </p:txBody>
      </p:sp>
      <p:pic>
        <p:nvPicPr>
          <p:cNvPr id="34" name="Picture 33" descr="FSU-Garnet-Sea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49679" y="30635502"/>
            <a:ext cx="2183130" cy="21831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964" y="30309709"/>
            <a:ext cx="2561236" cy="25806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25"/>
          </p:nvPr>
        </p:nvSpPr>
        <p:spPr>
          <a:xfrm>
            <a:off x="1143000" y="18620231"/>
            <a:ext cx="12801600" cy="7141027"/>
          </a:xfrm>
        </p:spPr>
        <p:txBody>
          <a:bodyPr>
            <a:normAutofit/>
          </a:bodyPr>
          <a:lstStyle/>
          <a:p>
            <a:r>
              <a:rPr lang="en-US" dirty="0" smtClean="0"/>
              <a:t>Multimodal </a:t>
            </a:r>
            <a:r>
              <a:rPr lang="en-US" dirty="0" smtClean="0"/>
              <a:t>external representations of mathematical problems and concepts via </a:t>
            </a:r>
            <a:r>
              <a:rPr lang="en-US" dirty="0" smtClean="0"/>
              <a:t>interactive </a:t>
            </a:r>
            <a:r>
              <a:rPr lang="en-US" dirty="0" smtClean="0"/>
              <a:t>game objects in the game world</a:t>
            </a:r>
          </a:p>
          <a:p>
            <a:r>
              <a:rPr lang="en-US" dirty="0" smtClean="0"/>
              <a:t>Core game actions</a:t>
            </a:r>
            <a:r>
              <a:rPr lang="en-US" dirty="0"/>
              <a:t>, such </a:t>
            </a:r>
            <a:r>
              <a:rPr lang="en-US" dirty="0" smtClean="0"/>
              <a:t>as</a:t>
            </a:r>
            <a:r>
              <a:rPr lang="en-US" i="1" dirty="0" smtClean="0"/>
              <a:t> building, allocation</a:t>
            </a:r>
            <a:r>
              <a:rPr lang="en-US" dirty="0" smtClean="0"/>
              <a:t>, </a:t>
            </a:r>
            <a:r>
              <a:rPr lang="en-US" i="1" dirty="0" smtClean="0"/>
              <a:t>trading, folding,</a:t>
            </a:r>
            <a:r>
              <a:rPr lang="en-US" dirty="0" smtClean="0"/>
              <a:t> </a:t>
            </a:r>
            <a:r>
              <a:rPr lang="en-US" dirty="0"/>
              <a:t>will necessitate active encoding of the external math </a:t>
            </a:r>
            <a:r>
              <a:rPr lang="en-US" dirty="0" smtClean="0"/>
              <a:t>representations and foster </a:t>
            </a:r>
            <a:r>
              <a:rPr lang="en-US" dirty="0"/>
              <a:t>problem solving and conceptual </a:t>
            </a:r>
            <a:r>
              <a:rPr lang="en-US" dirty="0" smtClean="0"/>
              <a:t>development.</a:t>
            </a:r>
          </a:p>
          <a:p>
            <a:r>
              <a:rPr lang="en-US" dirty="0" smtClean="0"/>
              <a:t>Mathematical competence development, </a:t>
            </a:r>
            <a:r>
              <a:rPr lang="en-US" i="1" dirty="0"/>
              <a:t>elicited by the </a:t>
            </a:r>
            <a:r>
              <a:rPr lang="en-US" i="1" dirty="0" smtClean="0"/>
              <a:t>core </a:t>
            </a:r>
            <a:r>
              <a:rPr lang="en-US" i="1" dirty="0"/>
              <a:t>gaming actions and interactions with the in-game objects</a:t>
            </a:r>
            <a:r>
              <a:rPr lang="en-US" dirty="0"/>
              <a:t>, </a:t>
            </a:r>
            <a:r>
              <a:rPr lang="en-US" dirty="0" smtClean="0"/>
              <a:t>is documented </a:t>
            </a:r>
            <a:r>
              <a:rPr lang="en-US" dirty="0"/>
              <a:t>by the game logs and analyzed via the in-game stealth learning assessment using the Bayesian </a:t>
            </a:r>
            <a:r>
              <a:rPr lang="en-US" dirty="0" smtClean="0"/>
              <a:t>network.</a:t>
            </a:r>
          </a:p>
          <a:p>
            <a:r>
              <a:rPr lang="en-US" dirty="0" smtClean="0"/>
              <a:t>A customizable </a:t>
            </a:r>
            <a:r>
              <a:rPr lang="en-US" dirty="0"/>
              <a:t>learning platform </a:t>
            </a:r>
            <a:r>
              <a:rPr lang="en-US" dirty="0" smtClean="0"/>
              <a:t>will </a:t>
            </a:r>
            <a:r>
              <a:rPr lang="en-US" dirty="0"/>
              <a:t>enable a localized, scalable </a:t>
            </a:r>
            <a:r>
              <a:rPr lang="en-US" dirty="0" smtClean="0"/>
              <a:t>implementation </a:t>
            </a:r>
            <a:r>
              <a:rPr lang="en-US" dirty="0"/>
              <a:t>for teacher users in school </a:t>
            </a:r>
            <a:r>
              <a:rPr lang="en-US" dirty="0" smtClean="0"/>
              <a:t>settings.</a:t>
            </a:r>
          </a:p>
        </p:txBody>
      </p:sp>
      <p:pic>
        <p:nvPicPr>
          <p:cNvPr id="45" name="Content Placeholder 44"/>
          <p:cNvPicPr>
            <a:picLocks noGrp="1" noChangeAspect="1"/>
          </p:cNvPicPr>
          <p:nvPr>
            <p:ph sz="quarter" idx="27"/>
          </p:nvPr>
        </p:nvPicPr>
        <p:blipFill>
          <a:blip r:embed="rId9"/>
          <a:stretch>
            <a:fillRect/>
          </a:stretch>
        </p:blipFill>
        <p:spPr>
          <a:xfrm>
            <a:off x="31140728" y="28643"/>
            <a:ext cx="4854384" cy="38221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4143" y="36456"/>
            <a:ext cx="7870883" cy="3822192"/>
          </a:xfrm>
          <a:prstGeom prst="rect">
            <a:avLst/>
          </a:prstGeom>
        </p:spPr>
      </p:pic>
      <p:graphicFrame>
        <p:nvGraphicFramePr>
          <p:cNvPr id="36" name="Content Placeholder 7"/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152476291"/>
              </p:ext>
            </p:extLst>
          </p:nvPr>
        </p:nvGraphicFramePr>
        <p:xfrm>
          <a:off x="760669" y="25933687"/>
          <a:ext cx="12801600" cy="729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37" y="7037641"/>
            <a:ext cx="4758863" cy="26732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600" y="7018841"/>
            <a:ext cx="4787887" cy="26920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320" y="7017368"/>
            <a:ext cx="3754865" cy="2693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124376" y="9780211"/>
            <a:ext cx="11568223" cy="4845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395909" y="16057316"/>
            <a:ext cx="11000231" cy="6712531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quarter" idx="30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24385174"/>
            <a:ext cx="12801600" cy="7190616"/>
          </a:xfrm>
        </p:spPr>
      </p:pic>
      <p:pic>
        <p:nvPicPr>
          <p:cNvPr id="26" name="Content Placeholder 25"/>
          <p:cNvPicPr>
            <a:picLocks noGrp="1" noChangeAspect="1"/>
          </p:cNvPicPr>
          <p:nvPr>
            <p:ph sz="quarter" idx="42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692" y="21172287"/>
            <a:ext cx="9799943" cy="4742963"/>
          </a:xfrm>
        </p:spPr>
      </p:pic>
      <p:sp>
        <p:nvSpPr>
          <p:cNvPr id="25" name="Content Placeholder 24"/>
          <p:cNvSpPr>
            <a:spLocks noGrp="1"/>
          </p:cNvSpPr>
          <p:nvPr>
            <p:ph sz="quarter" idx="3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Five iterative mixed-method studies conducted with a total of 217 6</a:t>
            </a:r>
            <a:r>
              <a:rPr lang="en-US" baseline="30000" dirty="0"/>
              <a:t>th</a:t>
            </a: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dirty="0"/>
              <a:t> grade students from 3 middle schools.</a:t>
            </a:r>
          </a:p>
          <a:p>
            <a:r>
              <a:rPr lang="en-US" dirty="0"/>
              <a:t>There was a significant improvement with a large effect size from pretest to posttest by the E-Rebuild participants in the math problem-solving test performance, Cohen’s </a:t>
            </a:r>
            <a:r>
              <a:rPr lang="en-US" i="1" dirty="0"/>
              <a:t>d</a:t>
            </a:r>
            <a:r>
              <a:rPr lang="en-US" dirty="0"/>
              <a:t> = .85. </a:t>
            </a:r>
          </a:p>
          <a:p>
            <a:r>
              <a:rPr lang="en-US" dirty="0"/>
              <a:t>Controlling for the pretest performance, the E-Rebuild group significantly outperformed the “business-as-usual” control group in the post-treatment math problem-solving test with a medium-large effect size, partial η</a:t>
            </a:r>
            <a:r>
              <a:rPr lang="en-US" baseline="30000" dirty="0"/>
              <a:t>2</a:t>
            </a:r>
            <a:r>
              <a:rPr lang="en-US" dirty="0"/>
              <a:t> = .22. </a:t>
            </a:r>
          </a:p>
          <a:p>
            <a:r>
              <a:rPr lang="en-US" dirty="0"/>
              <a:t>There was a significant positive association between in-game task performance and the gain score of the math problem-solving test performance.</a:t>
            </a:r>
          </a:p>
          <a:p>
            <a:r>
              <a:rPr lang="en-US" dirty="0"/>
              <a:t>Teachers demonstrated engagement and creativity in using the game level editor for mathematical problem posing during the teacher workshops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2" name="Content Placeholder 6"/>
          <p:cNvPicPr>
            <a:picLocks noGrp="1" noChangeAspect="1"/>
          </p:cNvPicPr>
          <p:nvPr>
            <p:ph sz="quarter" idx="33"/>
          </p:nvPr>
        </p:nvPicPr>
        <p:blipFill>
          <a:blip r:embed="rId23"/>
          <a:stretch>
            <a:fillRect/>
          </a:stretch>
        </p:blipFill>
        <p:spPr>
          <a:xfrm>
            <a:off x="31276336" y="16231456"/>
            <a:ext cx="5276681" cy="4968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761165" y="16229401"/>
            <a:ext cx="4924715" cy="49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01343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TS104001343</Template>
  <TotalTime>0</TotalTime>
  <Words>512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TS104001343</vt:lpstr>
      <vt:lpstr>Mathematical Learning via Architectural Design and Modeling Using E-Rebuild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2014-05-31T18:48:46Z</dcterms:created>
  <dcterms:modified xsi:type="dcterms:W3CDTF">2021-06-09T23:10:10Z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