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2A4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0"/>
    <p:restoredTop sz="94630"/>
  </p:normalViewPr>
  <p:slideViewPr>
    <p:cSldViewPr snapToGrid="0" snapToObjects="1">
      <p:cViewPr>
        <p:scale>
          <a:sx n="27" d="100"/>
          <a:sy n="27" d="100"/>
        </p:scale>
        <p:origin x="68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54" name="Shape 25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3291840" y="5387342"/>
            <a:ext cx="37307522" cy="11460482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12400">
                <a:solidFill>
                  <a:srgbClr val="2C365E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486400" y="17289780"/>
            <a:ext cx="32918400" cy="79476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0200"/>
            </a:lvl1pPr>
            <a:lvl2pPr marL="0" indent="0" algn="ctr">
              <a:buSzTx/>
              <a:buFontTx/>
              <a:buNone/>
              <a:defRPr sz="10200"/>
            </a:lvl2pPr>
            <a:lvl3pPr marL="0" indent="0" algn="ctr">
              <a:buSzTx/>
              <a:buFontTx/>
              <a:buNone/>
              <a:defRPr sz="10200"/>
            </a:lvl3pPr>
            <a:lvl4pPr marL="0" indent="0" algn="ctr">
              <a:buSzTx/>
              <a:buFontTx/>
              <a:buNone/>
              <a:defRPr sz="10200"/>
            </a:lvl4pPr>
            <a:lvl5pPr marL="0" indent="0" algn="ctr">
              <a:buSzTx/>
              <a:buFontTx/>
              <a:buNone/>
              <a:defRPr sz="10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 txBox="1">
            <a:spLocks noGrp="1"/>
          </p:cNvSpPr>
          <p:nvPr>
            <p:ph type="title"/>
          </p:nvPr>
        </p:nvSpPr>
        <p:spPr>
          <a:xfrm>
            <a:off x="3291840" y="5387342"/>
            <a:ext cx="37307522" cy="11460482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12400">
                <a:solidFill>
                  <a:srgbClr val="2C365E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Title Text</a:t>
            </a:r>
          </a:p>
        </p:txBody>
      </p:sp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486400" y="17289780"/>
            <a:ext cx="32918400" cy="794766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0200"/>
            </a:lvl1pPr>
            <a:lvl2pPr marL="0" indent="0" algn="ctr">
              <a:buSzTx/>
              <a:buFontTx/>
              <a:buNone/>
              <a:defRPr sz="10200"/>
            </a:lvl2pPr>
            <a:lvl3pPr marL="0" indent="0" algn="ctr">
              <a:buSzTx/>
              <a:buFontTx/>
              <a:buNone/>
              <a:defRPr sz="10200"/>
            </a:lvl3pPr>
            <a:lvl4pPr marL="0" indent="0" algn="ctr">
              <a:buSzTx/>
              <a:buFontTx/>
              <a:buNone/>
              <a:defRPr sz="10200"/>
            </a:lvl4pPr>
            <a:lvl5pPr marL="0" indent="0" algn="ctr">
              <a:buSzTx/>
              <a:buFontTx/>
              <a:buNone/>
              <a:defRPr sz="10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itle Text"/>
          <p:cNvSpPr txBox="1">
            <a:spLocks noGrp="1"/>
          </p:cNvSpPr>
          <p:nvPr>
            <p:ph type="title"/>
          </p:nvPr>
        </p:nvSpPr>
        <p:spPr>
          <a:xfrm>
            <a:off x="2994662" y="8206748"/>
            <a:ext cx="37856159" cy="13693141"/>
          </a:xfrm>
          <a:prstGeom prst="rect">
            <a:avLst/>
          </a:prstGeom>
        </p:spPr>
        <p:txBody>
          <a:bodyPr anchor="b"/>
          <a:lstStyle>
            <a:lvl1pPr>
              <a:defRPr sz="25600"/>
            </a:lvl1pPr>
          </a:lstStyle>
          <a:p>
            <a:r>
              <a:t>Title Text</a:t>
            </a:r>
          </a:p>
        </p:txBody>
      </p:sp>
      <p:sp>
        <p:nvSpPr>
          <p:cNvPr id="11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994662" y="22029428"/>
            <a:ext cx="37856159" cy="72009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0200"/>
            </a:lvl1pPr>
            <a:lvl2pPr marL="0" indent="0">
              <a:buSzTx/>
              <a:buFontTx/>
              <a:buNone/>
              <a:defRPr sz="10200"/>
            </a:lvl2pPr>
            <a:lvl3pPr marL="0" indent="0">
              <a:buSzTx/>
              <a:buFontTx/>
              <a:buNone/>
              <a:defRPr sz="10200"/>
            </a:lvl3pPr>
            <a:lvl4pPr marL="0" indent="0">
              <a:buSzTx/>
              <a:buFontTx/>
              <a:buNone/>
              <a:defRPr sz="10200"/>
            </a:lvl4pPr>
            <a:lvl5pPr marL="0" indent="0">
              <a:buSzTx/>
              <a:buFontTx/>
              <a:buNone/>
              <a:defRPr sz="10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17518" y="8763000"/>
            <a:ext cx="18653764" cy="2088642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Text"/>
          <p:cNvSpPr txBox="1">
            <a:spLocks noGrp="1"/>
          </p:cNvSpPr>
          <p:nvPr>
            <p:ph type="title"/>
          </p:nvPr>
        </p:nvSpPr>
        <p:spPr>
          <a:xfrm>
            <a:off x="3023237" y="1752606"/>
            <a:ext cx="37856159" cy="636270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23242" y="8069581"/>
            <a:ext cx="18568033" cy="395478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0200" b="1"/>
            </a:lvl1pPr>
            <a:lvl2pPr marL="0" indent="0">
              <a:buSzTx/>
              <a:buFontTx/>
              <a:buNone/>
              <a:defRPr sz="10200" b="1"/>
            </a:lvl2pPr>
            <a:lvl3pPr marL="0" indent="0">
              <a:buSzTx/>
              <a:buFontTx/>
              <a:buNone/>
              <a:defRPr sz="10200" b="1"/>
            </a:lvl3pPr>
            <a:lvl4pPr marL="0" indent="0">
              <a:buSzTx/>
              <a:buFontTx/>
              <a:buNone/>
              <a:defRPr sz="10200" b="1"/>
            </a:lvl4pPr>
            <a:lvl5pPr marL="0" indent="0">
              <a:buSzTx/>
              <a:buFontTx/>
              <a:buNone/>
              <a:defRPr sz="102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2219922" y="8069581"/>
            <a:ext cx="18659481" cy="3954780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1500" b="1"/>
            </a:pPr>
            <a:endParaRPr/>
          </a:p>
        </p:txBody>
      </p:sp>
      <p:sp>
        <p:nvSpPr>
          <p:cNvPr id="1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itle Text"/>
          <p:cNvSpPr txBox="1">
            <a:spLocks noGrp="1"/>
          </p:cNvSpPr>
          <p:nvPr>
            <p:ph type="title"/>
          </p:nvPr>
        </p:nvSpPr>
        <p:spPr>
          <a:xfrm>
            <a:off x="3023236" y="2194560"/>
            <a:ext cx="14156057" cy="7680960"/>
          </a:xfrm>
          <a:prstGeom prst="rect">
            <a:avLst/>
          </a:prstGeom>
        </p:spPr>
        <p:txBody>
          <a:bodyPr anchor="b"/>
          <a:lstStyle>
            <a:lvl1pPr>
              <a:defRPr sz="13600"/>
            </a:lvl1pPr>
          </a:lstStyle>
          <a:p>
            <a:r>
              <a:t>Title Text</a:t>
            </a:r>
          </a:p>
        </p:txBody>
      </p:sp>
      <p:sp>
        <p:nvSpPr>
          <p:cNvPr id="15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8659476" y="4739647"/>
            <a:ext cx="22219922" cy="23393403"/>
          </a:xfrm>
          <a:prstGeom prst="rect">
            <a:avLst/>
          </a:prstGeom>
        </p:spPr>
        <p:txBody>
          <a:bodyPr/>
          <a:lstStyle>
            <a:lvl1pPr>
              <a:defRPr sz="13600"/>
            </a:lvl1pPr>
            <a:lvl2pPr marL="3064415" indent="-1113670">
              <a:defRPr sz="13600"/>
            </a:lvl2pPr>
            <a:lvl3pPr marL="5199157" indent="-1297668">
              <a:defRPr sz="13600"/>
            </a:lvl3pPr>
            <a:lvl4pPr marL="7406731" indent="-1554498">
              <a:defRPr sz="13600"/>
            </a:lvl4pPr>
            <a:lvl5pPr marL="9357476" indent="-1554498">
              <a:defRPr sz="1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23236" y="9875519"/>
            <a:ext cx="14156057" cy="1829562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7600"/>
            </a:pPr>
            <a:endParaRPr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xfrm>
            <a:off x="3023236" y="2194560"/>
            <a:ext cx="14156057" cy="7680960"/>
          </a:xfrm>
          <a:prstGeom prst="rect">
            <a:avLst/>
          </a:prstGeom>
        </p:spPr>
        <p:txBody>
          <a:bodyPr anchor="b"/>
          <a:lstStyle>
            <a:lvl1pPr>
              <a:defRPr sz="13600"/>
            </a:lvl1pPr>
          </a:lstStyle>
          <a:p>
            <a:r>
              <a:t>Title Text</a:t>
            </a:r>
          </a:p>
        </p:txBody>
      </p:sp>
      <p:sp>
        <p:nvSpPr>
          <p:cNvPr id="164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8659476" y="4739647"/>
            <a:ext cx="22219922" cy="233934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23236" y="9875518"/>
            <a:ext cx="14156057" cy="1829562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6700"/>
            </a:lvl1pPr>
            <a:lvl2pPr marL="0" indent="0">
              <a:buSzTx/>
              <a:buFontTx/>
              <a:buNone/>
              <a:defRPr sz="6700"/>
            </a:lvl2pPr>
            <a:lvl3pPr marL="0" indent="0">
              <a:buSzTx/>
              <a:buFontTx/>
              <a:buNone/>
              <a:defRPr sz="6700"/>
            </a:lvl3pPr>
            <a:lvl4pPr marL="0" indent="0">
              <a:buSzTx/>
              <a:buFontTx/>
              <a:buNone/>
              <a:defRPr sz="6700"/>
            </a:lvl4pPr>
            <a:lvl5pPr marL="0" indent="0">
              <a:buSzTx/>
              <a:buFontTx/>
              <a:buNone/>
              <a:defRPr sz="6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itle Text"/>
          <p:cNvSpPr txBox="1">
            <a:spLocks noGrp="1"/>
          </p:cNvSpPr>
          <p:nvPr>
            <p:ph type="title"/>
          </p:nvPr>
        </p:nvSpPr>
        <p:spPr>
          <a:xfrm>
            <a:off x="3291840" y="10226041"/>
            <a:ext cx="37307522" cy="7056122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lnSpc>
                <a:spcPct val="100000"/>
              </a:lnSpc>
              <a:defRPr sz="10200">
                <a:solidFill>
                  <a:srgbClr val="2C365E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Title Text</a:t>
            </a:r>
          </a:p>
        </p:txBody>
      </p:sp>
      <p:sp>
        <p:nvSpPr>
          <p:cNvPr id="17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583680" y="18653760"/>
            <a:ext cx="30723843" cy="8412482"/>
          </a:xfrm>
          <a:prstGeom prst="rect">
            <a:avLst/>
          </a:prstGeom>
        </p:spPr>
        <p:txBody>
          <a:bodyPr lIns="219456" tIns="219456" rIns="219456" bIns="219456"/>
          <a:lstStyle>
            <a:lvl1pPr marL="0" indent="0" algn="ctr">
              <a:lnSpc>
                <a:spcPct val="100000"/>
              </a:lnSpc>
              <a:spcBef>
                <a:spcPts val="3200"/>
              </a:spcBef>
              <a:buSzTx/>
              <a:buFontTx/>
              <a:buNone/>
              <a:defRPr sz="13600">
                <a:solidFill>
                  <a:srgbClr val="888888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3200"/>
              </a:spcBef>
              <a:buSzTx/>
              <a:buFontTx/>
              <a:buNone/>
              <a:defRPr sz="13600">
                <a:solidFill>
                  <a:srgbClr val="888888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3200"/>
              </a:spcBef>
              <a:buSzTx/>
              <a:buFontTx/>
              <a:buNone/>
              <a:defRPr sz="13600">
                <a:solidFill>
                  <a:srgbClr val="888888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3200"/>
              </a:spcBef>
              <a:buSzTx/>
              <a:buFontTx/>
              <a:buNone/>
              <a:defRPr sz="13600">
                <a:solidFill>
                  <a:srgbClr val="888888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3200"/>
              </a:spcBef>
              <a:buSzTx/>
              <a:buFontTx/>
              <a:buNone/>
              <a:defRPr sz="136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itle Text"/>
          <p:cNvSpPr txBox="1">
            <a:spLocks noGrp="1"/>
          </p:cNvSpPr>
          <p:nvPr>
            <p:ph type="title"/>
          </p:nvPr>
        </p:nvSpPr>
        <p:spPr>
          <a:xfrm>
            <a:off x="2194560" y="1318261"/>
            <a:ext cx="39502082" cy="548640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lnSpc>
                <a:spcPct val="100000"/>
              </a:lnSpc>
              <a:defRPr sz="10200">
                <a:solidFill>
                  <a:srgbClr val="2C365E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Title Text</a:t>
            </a:r>
          </a:p>
        </p:txBody>
      </p:sp>
      <p:sp>
        <p:nvSpPr>
          <p:cNvPr id="183" name="Body Level One…"/>
          <p:cNvSpPr txBox="1">
            <a:spLocks noGrp="1"/>
          </p:cNvSpPr>
          <p:nvPr>
            <p:ph type="body" idx="1"/>
          </p:nvPr>
        </p:nvSpPr>
        <p:spPr>
          <a:xfrm>
            <a:off x="2194560" y="7680962"/>
            <a:ext cx="39502082" cy="21724624"/>
          </a:xfrm>
          <a:prstGeom prst="rect">
            <a:avLst/>
          </a:prstGeom>
        </p:spPr>
        <p:txBody>
          <a:bodyPr lIns="219456" tIns="219456" rIns="219456" bIns="219456"/>
          <a:lstStyle>
            <a:lvl1pPr marL="1463057" indent="-1463057">
              <a:lnSpc>
                <a:spcPct val="100000"/>
              </a:lnSpc>
              <a:spcBef>
                <a:spcPts val="3200"/>
              </a:spcBef>
              <a:defRPr sz="13600"/>
            </a:lvl1pPr>
            <a:lvl2pPr marL="3351931" indent="-1401186">
              <a:lnSpc>
                <a:spcPct val="100000"/>
              </a:lnSpc>
              <a:spcBef>
                <a:spcPts val="3200"/>
              </a:spcBef>
              <a:buChar char="–"/>
              <a:defRPr sz="13600"/>
            </a:lvl2pPr>
            <a:lvl3pPr marL="5207639" indent="-1306150">
              <a:lnSpc>
                <a:spcPct val="100000"/>
              </a:lnSpc>
              <a:spcBef>
                <a:spcPts val="3200"/>
              </a:spcBef>
              <a:defRPr sz="13600"/>
            </a:lvl3pPr>
            <a:lvl4pPr marL="7416893" indent="-1564659">
              <a:lnSpc>
                <a:spcPct val="100000"/>
              </a:lnSpc>
              <a:spcBef>
                <a:spcPts val="3200"/>
              </a:spcBef>
              <a:buChar char="–"/>
              <a:defRPr sz="13600"/>
            </a:lvl4pPr>
            <a:lvl5pPr marL="9367635" indent="-1564660">
              <a:lnSpc>
                <a:spcPct val="100000"/>
              </a:lnSpc>
              <a:spcBef>
                <a:spcPts val="3200"/>
              </a:spcBef>
              <a:buChar char="»"/>
              <a:defRPr sz="1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itle Text"/>
          <p:cNvSpPr txBox="1">
            <a:spLocks noGrp="1"/>
          </p:cNvSpPr>
          <p:nvPr>
            <p:ph type="title"/>
          </p:nvPr>
        </p:nvSpPr>
        <p:spPr>
          <a:xfrm>
            <a:off x="3467101" y="21153121"/>
            <a:ext cx="37307522" cy="6537961"/>
          </a:xfrm>
          <a:prstGeom prst="rect">
            <a:avLst/>
          </a:prstGeom>
        </p:spPr>
        <p:txBody>
          <a:bodyPr lIns="219456" tIns="219456" rIns="219456" bIns="219456" anchor="t"/>
          <a:lstStyle>
            <a:lvl1pPr>
              <a:lnSpc>
                <a:spcPct val="100000"/>
              </a:lnSpc>
              <a:defRPr sz="17000" b="1" cap="all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9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467101" y="13952224"/>
            <a:ext cx="37307522" cy="7200900"/>
          </a:xfrm>
          <a:prstGeom prst="rect">
            <a:avLst/>
          </a:prstGeom>
        </p:spPr>
        <p:txBody>
          <a:bodyPr lIns="219456" tIns="219456" rIns="219456" bIns="219456" anchor="b"/>
          <a:lstStyle>
            <a:lvl1pPr marL="0" indent="0">
              <a:lnSpc>
                <a:spcPct val="100000"/>
              </a:lnSpc>
              <a:spcBef>
                <a:spcPts val="2000"/>
              </a:spcBef>
              <a:buSzTx/>
              <a:buFontTx/>
              <a:buNone/>
              <a:defRPr sz="8500">
                <a:solidFill>
                  <a:srgbClr val="888888"/>
                </a:solidFill>
              </a:defRPr>
            </a:lvl1pPr>
            <a:lvl2pPr marL="0" indent="0">
              <a:lnSpc>
                <a:spcPct val="100000"/>
              </a:lnSpc>
              <a:spcBef>
                <a:spcPts val="2000"/>
              </a:spcBef>
              <a:buSzTx/>
              <a:buFontTx/>
              <a:buNone/>
              <a:defRPr sz="8500">
                <a:solidFill>
                  <a:srgbClr val="888888"/>
                </a:solidFill>
              </a:defRPr>
            </a:lvl2pPr>
            <a:lvl3pPr marL="0" indent="0">
              <a:lnSpc>
                <a:spcPct val="100000"/>
              </a:lnSpc>
              <a:spcBef>
                <a:spcPts val="2000"/>
              </a:spcBef>
              <a:buSzTx/>
              <a:buFontTx/>
              <a:buNone/>
              <a:defRPr sz="8500">
                <a:solidFill>
                  <a:srgbClr val="888888"/>
                </a:solidFill>
              </a:defRPr>
            </a:lvl3pPr>
            <a:lvl4pPr marL="0" indent="0">
              <a:lnSpc>
                <a:spcPct val="100000"/>
              </a:lnSpc>
              <a:spcBef>
                <a:spcPts val="2000"/>
              </a:spcBef>
              <a:buSzTx/>
              <a:buFontTx/>
              <a:buNone/>
              <a:defRPr sz="8500">
                <a:solidFill>
                  <a:srgbClr val="888888"/>
                </a:solidFill>
              </a:defRPr>
            </a:lvl4pPr>
            <a:lvl5pPr marL="0" indent="0">
              <a:lnSpc>
                <a:spcPct val="100000"/>
              </a:lnSpc>
              <a:spcBef>
                <a:spcPts val="2000"/>
              </a:spcBef>
              <a:buSzTx/>
              <a:buFontTx/>
              <a:buNone/>
              <a:defRPr sz="85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itle Text"/>
          <p:cNvSpPr txBox="1">
            <a:spLocks noGrp="1"/>
          </p:cNvSpPr>
          <p:nvPr>
            <p:ph type="title"/>
          </p:nvPr>
        </p:nvSpPr>
        <p:spPr>
          <a:xfrm>
            <a:off x="2194560" y="1318261"/>
            <a:ext cx="39502082" cy="548640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lnSpc>
                <a:spcPct val="100000"/>
              </a:lnSpc>
              <a:defRPr sz="10200">
                <a:solidFill>
                  <a:srgbClr val="2C365E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Title Text</a:t>
            </a:r>
          </a:p>
        </p:txBody>
      </p:sp>
      <p:sp>
        <p:nvSpPr>
          <p:cNvPr id="20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194560" y="7680962"/>
            <a:ext cx="19385281" cy="21724624"/>
          </a:xfrm>
          <a:prstGeom prst="rect">
            <a:avLst/>
          </a:prstGeom>
        </p:spPr>
        <p:txBody>
          <a:bodyPr lIns="219456" tIns="219456" rIns="219456" bIns="219456"/>
          <a:lstStyle>
            <a:lvl1pPr marL="1463057" indent="-1463057">
              <a:lnSpc>
                <a:spcPct val="100000"/>
              </a:lnSpc>
              <a:spcBef>
                <a:spcPts val="2800"/>
              </a:spcBef>
            </a:lvl1pPr>
            <a:lvl2pPr marL="3371393" indent="-1420650">
              <a:lnSpc>
                <a:spcPct val="100000"/>
              </a:lnSpc>
              <a:spcBef>
                <a:spcPts val="2800"/>
              </a:spcBef>
              <a:buChar char="–"/>
            </a:lvl2pPr>
            <a:lvl3pPr>
              <a:lnSpc>
                <a:spcPct val="100000"/>
              </a:lnSpc>
              <a:spcBef>
                <a:spcPts val="2800"/>
              </a:spcBef>
            </a:lvl3pPr>
            <a:lvl4pPr>
              <a:lnSpc>
                <a:spcPct val="100000"/>
              </a:lnSpc>
              <a:spcBef>
                <a:spcPts val="2800"/>
              </a:spcBef>
              <a:buChar char="–"/>
            </a:lvl4pPr>
            <a:lvl5pPr>
              <a:lnSpc>
                <a:spcPct val="100000"/>
              </a:lnSpc>
              <a:spcBef>
                <a:spcPts val="2800"/>
              </a:spcBef>
              <a:buChar char="»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itle Text"/>
          <p:cNvSpPr txBox="1">
            <a:spLocks noGrp="1"/>
          </p:cNvSpPr>
          <p:nvPr>
            <p:ph type="title"/>
          </p:nvPr>
        </p:nvSpPr>
        <p:spPr>
          <a:xfrm>
            <a:off x="2194560" y="1318261"/>
            <a:ext cx="39502082" cy="548640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lnSpc>
                <a:spcPct val="100000"/>
              </a:lnSpc>
              <a:defRPr sz="10200">
                <a:solidFill>
                  <a:srgbClr val="2C365E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Title Text</a:t>
            </a:r>
          </a:p>
        </p:txBody>
      </p:sp>
      <p:sp>
        <p:nvSpPr>
          <p:cNvPr id="21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194560" y="7368541"/>
            <a:ext cx="19392905" cy="3070860"/>
          </a:xfrm>
          <a:prstGeom prst="rect">
            <a:avLst/>
          </a:prstGeom>
        </p:spPr>
        <p:txBody>
          <a:bodyPr lIns="219456" tIns="219456" rIns="219456" bIns="219456" anchor="b"/>
          <a:lstStyle>
            <a:lvl1pPr marL="0" indent="0">
              <a:lnSpc>
                <a:spcPct val="100000"/>
              </a:lnSpc>
              <a:spcBef>
                <a:spcPts val="2400"/>
              </a:spcBef>
              <a:buSzTx/>
              <a:buFontTx/>
              <a:buNone/>
              <a:defRPr sz="10200" b="1"/>
            </a:lvl1pPr>
            <a:lvl2pPr marL="0" indent="0">
              <a:lnSpc>
                <a:spcPct val="100000"/>
              </a:lnSpc>
              <a:spcBef>
                <a:spcPts val="2400"/>
              </a:spcBef>
              <a:buSzTx/>
              <a:buFontTx/>
              <a:buNone/>
              <a:defRPr sz="10200" b="1"/>
            </a:lvl2pPr>
            <a:lvl3pPr marL="0" indent="0">
              <a:lnSpc>
                <a:spcPct val="100000"/>
              </a:lnSpc>
              <a:spcBef>
                <a:spcPts val="2400"/>
              </a:spcBef>
              <a:buSzTx/>
              <a:buFontTx/>
              <a:buNone/>
              <a:defRPr sz="10200" b="1"/>
            </a:lvl3pPr>
            <a:lvl4pPr marL="0" indent="0">
              <a:lnSpc>
                <a:spcPct val="100000"/>
              </a:lnSpc>
              <a:spcBef>
                <a:spcPts val="2400"/>
              </a:spcBef>
              <a:buSzTx/>
              <a:buFontTx/>
              <a:buNone/>
              <a:defRPr sz="10200" b="1"/>
            </a:lvl4pPr>
            <a:lvl5pPr marL="0" indent="0">
              <a:lnSpc>
                <a:spcPct val="100000"/>
              </a:lnSpc>
              <a:spcBef>
                <a:spcPts val="2400"/>
              </a:spcBef>
              <a:buSzTx/>
              <a:buFontTx/>
              <a:buNone/>
              <a:defRPr sz="102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2296121" y="7368541"/>
            <a:ext cx="19400522" cy="3070860"/>
          </a:xfrm>
          <a:prstGeom prst="rect">
            <a:avLst/>
          </a:prstGeom>
        </p:spPr>
        <p:txBody>
          <a:bodyPr lIns="219456" tIns="219456" rIns="219456" bIns="219456" anchor="b"/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SzTx/>
              <a:buFontTx/>
              <a:buNone/>
              <a:defRPr sz="11500" b="1"/>
            </a:pPr>
            <a:endParaRPr/>
          </a:p>
        </p:txBody>
      </p:sp>
      <p:sp>
        <p:nvSpPr>
          <p:cNvPr id="2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itle Text"/>
          <p:cNvSpPr txBox="1">
            <a:spLocks noGrp="1"/>
          </p:cNvSpPr>
          <p:nvPr>
            <p:ph type="title"/>
          </p:nvPr>
        </p:nvSpPr>
        <p:spPr>
          <a:xfrm>
            <a:off x="2194560" y="1318261"/>
            <a:ext cx="39502082" cy="548640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lnSpc>
                <a:spcPct val="100000"/>
              </a:lnSpc>
              <a:defRPr sz="10200">
                <a:solidFill>
                  <a:srgbClr val="2C365E"/>
                </a:solidFill>
                <a:latin typeface="Source Sans Pro Black"/>
                <a:ea typeface="Source Sans Pro Black"/>
                <a:cs typeface="Source Sans Pro Black"/>
                <a:sym typeface="Source Sans Pro Black"/>
              </a:defRPr>
            </a:lvl1pPr>
          </a:lstStyle>
          <a:p>
            <a:r>
              <a:t>Title Text</a:t>
            </a:r>
          </a:p>
        </p:txBody>
      </p:sp>
      <p:sp>
        <p:nvSpPr>
          <p:cNvPr id="22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Text"/>
          <p:cNvSpPr txBox="1">
            <a:spLocks noGrp="1"/>
          </p:cNvSpPr>
          <p:nvPr>
            <p:ph type="title"/>
          </p:nvPr>
        </p:nvSpPr>
        <p:spPr>
          <a:xfrm>
            <a:off x="2194562" y="1310638"/>
            <a:ext cx="14439905" cy="5577844"/>
          </a:xfrm>
          <a:prstGeom prst="rect">
            <a:avLst/>
          </a:prstGeom>
        </p:spPr>
        <p:txBody>
          <a:bodyPr lIns="219456" tIns="219456" rIns="219456" bIns="219456" anchor="b"/>
          <a:lstStyle>
            <a:lvl1pPr>
              <a:lnSpc>
                <a:spcPct val="100000"/>
              </a:lnSpc>
              <a:defRPr sz="85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235" name="Body Level One…"/>
          <p:cNvSpPr txBox="1">
            <a:spLocks noGrp="1"/>
          </p:cNvSpPr>
          <p:nvPr>
            <p:ph type="body" idx="1"/>
          </p:nvPr>
        </p:nvSpPr>
        <p:spPr>
          <a:xfrm>
            <a:off x="17160239" y="1310641"/>
            <a:ext cx="24536402" cy="28094944"/>
          </a:xfrm>
          <a:prstGeom prst="rect">
            <a:avLst/>
          </a:prstGeom>
        </p:spPr>
        <p:txBody>
          <a:bodyPr lIns="219456" tIns="219456" rIns="219456" bIns="219456"/>
          <a:lstStyle>
            <a:lvl1pPr marL="1463057" indent="-1463057">
              <a:lnSpc>
                <a:spcPct val="100000"/>
              </a:lnSpc>
              <a:spcBef>
                <a:spcPts val="3200"/>
              </a:spcBef>
              <a:defRPr sz="13600"/>
            </a:lvl1pPr>
            <a:lvl2pPr marL="3351931" indent="-1401186">
              <a:lnSpc>
                <a:spcPct val="100000"/>
              </a:lnSpc>
              <a:spcBef>
                <a:spcPts val="3200"/>
              </a:spcBef>
              <a:buChar char="–"/>
              <a:defRPr sz="13600"/>
            </a:lvl2pPr>
            <a:lvl3pPr marL="5207639" indent="-1306150">
              <a:lnSpc>
                <a:spcPct val="100000"/>
              </a:lnSpc>
              <a:spcBef>
                <a:spcPts val="3200"/>
              </a:spcBef>
              <a:defRPr sz="13600"/>
            </a:lvl3pPr>
            <a:lvl4pPr marL="7416893" indent="-1564659">
              <a:lnSpc>
                <a:spcPct val="100000"/>
              </a:lnSpc>
              <a:spcBef>
                <a:spcPts val="3200"/>
              </a:spcBef>
              <a:buChar char="–"/>
              <a:defRPr sz="13600"/>
            </a:lvl4pPr>
            <a:lvl5pPr marL="9367635" indent="-1564660">
              <a:lnSpc>
                <a:spcPct val="100000"/>
              </a:lnSpc>
              <a:spcBef>
                <a:spcPts val="3200"/>
              </a:spcBef>
              <a:buChar char="»"/>
              <a:defRPr sz="1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6" name="Text Placeholder 3"/>
          <p:cNvSpPr>
            <a:spLocks noGrp="1"/>
          </p:cNvSpPr>
          <p:nvPr>
            <p:ph type="body" sz="half" idx="13"/>
          </p:nvPr>
        </p:nvSpPr>
        <p:spPr>
          <a:xfrm>
            <a:off x="2194562" y="6888480"/>
            <a:ext cx="14439904" cy="22517106"/>
          </a:xfrm>
          <a:prstGeom prst="rect">
            <a:avLst/>
          </a:prstGeom>
        </p:spPr>
        <p:txBody>
          <a:bodyPr lIns="219456" tIns="219456" rIns="219456" bIns="219456"/>
          <a:lstStyle/>
          <a:p>
            <a:pPr marL="0" indent="0">
              <a:lnSpc>
                <a:spcPct val="100000"/>
              </a:lnSpc>
              <a:spcBef>
                <a:spcPts val="1400"/>
              </a:spcBef>
              <a:buSzTx/>
              <a:buFontTx/>
              <a:buNone/>
              <a:defRPr sz="6700"/>
            </a:pPr>
            <a:endParaRPr/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bg>
      <p:bgPr>
        <a:solidFill>
          <a:srgbClr val="00306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xfrm>
            <a:off x="8602981" y="23042880"/>
            <a:ext cx="26334722" cy="2720344"/>
          </a:xfrm>
          <a:prstGeom prst="rect">
            <a:avLst/>
          </a:prstGeom>
        </p:spPr>
        <p:txBody>
          <a:bodyPr lIns="219456" tIns="219456" rIns="219456" bIns="219456" anchor="b"/>
          <a:lstStyle>
            <a:lvl1pPr>
              <a:lnSpc>
                <a:spcPct val="100000"/>
              </a:lnSpc>
              <a:defRPr sz="85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245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8602981" y="2941320"/>
            <a:ext cx="26334722" cy="197510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602981" y="25763221"/>
            <a:ext cx="26334722" cy="3863340"/>
          </a:xfrm>
          <a:prstGeom prst="rect">
            <a:avLst/>
          </a:prstGeom>
        </p:spPr>
        <p:txBody>
          <a:bodyPr lIns="219456" tIns="219456" rIns="219456" bIns="219456"/>
          <a:lstStyle>
            <a:lvl1pPr marL="0" indent="0">
              <a:lnSpc>
                <a:spcPct val="100000"/>
              </a:lnSpc>
              <a:spcBef>
                <a:spcPts val="1400"/>
              </a:spcBef>
              <a:buSzTx/>
              <a:buFontTx/>
              <a:buNone/>
              <a:defRPr sz="5900"/>
            </a:lvl1pPr>
            <a:lvl2pPr marL="0" indent="0">
              <a:lnSpc>
                <a:spcPct val="100000"/>
              </a:lnSpc>
              <a:spcBef>
                <a:spcPts val="1400"/>
              </a:spcBef>
              <a:buSzTx/>
              <a:buFontTx/>
              <a:buNone/>
              <a:defRPr sz="5900"/>
            </a:lvl2pPr>
            <a:lvl3pPr marL="0" indent="0">
              <a:lnSpc>
                <a:spcPct val="100000"/>
              </a:lnSpc>
              <a:spcBef>
                <a:spcPts val="1400"/>
              </a:spcBef>
              <a:buSzTx/>
              <a:buFontTx/>
              <a:buNone/>
              <a:defRPr sz="5900"/>
            </a:lvl3pPr>
            <a:lvl4pPr marL="0" indent="0">
              <a:lnSpc>
                <a:spcPct val="100000"/>
              </a:lnSpc>
              <a:spcBef>
                <a:spcPts val="1400"/>
              </a:spcBef>
              <a:buSzTx/>
              <a:buFontTx/>
              <a:buNone/>
              <a:defRPr sz="5900"/>
            </a:lvl4pPr>
            <a:lvl5pPr marL="0" indent="0">
              <a:lnSpc>
                <a:spcPct val="100000"/>
              </a:lnSpc>
              <a:spcBef>
                <a:spcPts val="1400"/>
              </a:spcBef>
              <a:buSzTx/>
              <a:buFontTx/>
              <a:buNone/>
              <a:defRPr sz="59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588472" y="30767276"/>
            <a:ext cx="1108169" cy="1239013"/>
          </a:xfrm>
          <a:prstGeom prst="rect">
            <a:avLst/>
          </a:prstGeom>
        </p:spPr>
        <p:txBody>
          <a:bodyPr lIns="219456" tIns="219456" rIns="219456" bIns="219456"/>
          <a:lstStyle>
            <a:lvl1pPr>
              <a:defRPr sz="51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2994662" y="8206748"/>
            <a:ext cx="37856159" cy="13693141"/>
          </a:xfrm>
          <a:prstGeom prst="rect">
            <a:avLst/>
          </a:prstGeom>
        </p:spPr>
        <p:txBody>
          <a:bodyPr anchor="b"/>
          <a:lstStyle>
            <a:lvl1pPr>
              <a:defRPr sz="256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2994662" y="22029428"/>
            <a:ext cx="37856159" cy="72009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0200"/>
            </a:lvl1pPr>
            <a:lvl2pPr marL="0" indent="0">
              <a:buSzTx/>
              <a:buFontTx/>
              <a:buNone/>
              <a:defRPr sz="10200"/>
            </a:lvl2pPr>
            <a:lvl3pPr marL="0" indent="0">
              <a:buSzTx/>
              <a:buFontTx/>
              <a:buNone/>
              <a:defRPr sz="10200"/>
            </a:lvl3pPr>
            <a:lvl4pPr marL="0" indent="0">
              <a:buSzTx/>
              <a:buFontTx/>
              <a:buNone/>
              <a:defRPr sz="10200"/>
            </a:lvl4pPr>
            <a:lvl5pPr marL="0" indent="0">
              <a:buSzTx/>
              <a:buFontTx/>
              <a:buNone/>
              <a:defRPr sz="10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017518" y="8763000"/>
            <a:ext cx="18653764" cy="2088642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3023236" y="1752606"/>
            <a:ext cx="37856161" cy="636270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23242" y="8069581"/>
            <a:ext cx="18568033" cy="395478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0200" b="1"/>
            </a:lvl1pPr>
            <a:lvl2pPr marL="0" indent="0">
              <a:buSzTx/>
              <a:buFontTx/>
              <a:buNone/>
              <a:defRPr sz="10200" b="1"/>
            </a:lvl2pPr>
            <a:lvl3pPr marL="0" indent="0">
              <a:buSzTx/>
              <a:buFontTx/>
              <a:buNone/>
              <a:defRPr sz="10200" b="1"/>
            </a:lvl3pPr>
            <a:lvl4pPr marL="0" indent="0">
              <a:buSzTx/>
              <a:buFontTx/>
              <a:buNone/>
              <a:defRPr sz="10200" b="1"/>
            </a:lvl4pPr>
            <a:lvl5pPr marL="0" indent="0">
              <a:buSzTx/>
              <a:buFontTx/>
              <a:buNone/>
              <a:defRPr sz="102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2219922" y="8069581"/>
            <a:ext cx="18659478" cy="3954780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115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3023236" y="2194560"/>
            <a:ext cx="14156057" cy="7680960"/>
          </a:xfrm>
          <a:prstGeom prst="rect">
            <a:avLst/>
          </a:prstGeom>
        </p:spPr>
        <p:txBody>
          <a:bodyPr anchor="b"/>
          <a:lstStyle>
            <a:lvl1pPr>
              <a:defRPr sz="136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8659475" y="4739647"/>
            <a:ext cx="22219922" cy="23393403"/>
          </a:xfrm>
          <a:prstGeom prst="rect">
            <a:avLst/>
          </a:prstGeom>
        </p:spPr>
        <p:txBody>
          <a:bodyPr/>
          <a:lstStyle>
            <a:lvl1pPr>
              <a:defRPr sz="13600"/>
            </a:lvl1pPr>
            <a:lvl2pPr marL="3064415" indent="-1113670">
              <a:defRPr sz="13600"/>
            </a:lvl2pPr>
            <a:lvl3pPr marL="5199157" indent="-1297668">
              <a:defRPr sz="13600"/>
            </a:lvl3pPr>
            <a:lvl4pPr marL="7406731" indent="-1554498">
              <a:defRPr sz="13600"/>
            </a:lvl4pPr>
            <a:lvl5pPr marL="9357476" indent="-1554498">
              <a:defRPr sz="13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23236" y="9875519"/>
            <a:ext cx="14156057" cy="1829562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7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3023236" y="2194560"/>
            <a:ext cx="14156057" cy="7680960"/>
          </a:xfrm>
          <a:prstGeom prst="rect">
            <a:avLst/>
          </a:prstGeom>
        </p:spPr>
        <p:txBody>
          <a:bodyPr anchor="b"/>
          <a:lstStyle>
            <a:lvl1pPr>
              <a:defRPr sz="136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8659475" y="4739647"/>
            <a:ext cx="22219922" cy="2339340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023236" y="9875518"/>
            <a:ext cx="14156057" cy="1829562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6700"/>
            </a:lvl1pPr>
            <a:lvl2pPr marL="0" indent="0">
              <a:buSzTx/>
              <a:buFontTx/>
              <a:buNone/>
              <a:defRPr sz="6700"/>
            </a:lvl2pPr>
            <a:lvl3pPr marL="0" indent="0">
              <a:buSzTx/>
              <a:buFontTx/>
              <a:buNone/>
              <a:defRPr sz="6700"/>
            </a:lvl3pPr>
            <a:lvl4pPr marL="0" indent="0">
              <a:buSzTx/>
              <a:buFontTx/>
              <a:buNone/>
              <a:defRPr sz="6700"/>
            </a:lvl4pPr>
            <a:lvl5pPr marL="0" indent="0">
              <a:buSzTx/>
              <a:buFontTx/>
              <a:buNone/>
              <a:defRPr sz="6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3017518" y="1752606"/>
            <a:ext cx="37856162" cy="63627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017518" y="8763000"/>
            <a:ext cx="37856162" cy="208864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0125861" y="30953720"/>
            <a:ext cx="747821" cy="8661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50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p:transition spd="med"/>
  <p:txStyles>
    <p:titleStyle>
      <a:lvl1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3901488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7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975371" marR="0" indent="-975371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3087264" marR="0" indent="-1136519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5262945" marR="0" indent="-1361456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7371998" marR="0" indent="-1519766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9322743" marR="0" indent="-1519766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1273487" marR="0" indent="-1519766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3224231" marR="0" indent="-1519766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5174976" marR="0" indent="-1519766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7125722" marR="0" indent="-1519766" algn="l" defTabSz="3901488" rtl="0" latinLnBrk="0">
        <a:lnSpc>
          <a:spcPct val="90000"/>
        </a:lnSpc>
        <a:spcBef>
          <a:spcPts val="4200"/>
        </a:spcBef>
        <a:spcAft>
          <a:spcPts val="0"/>
        </a:spcAft>
        <a:buClrTx/>
        <a:buSzPct val="100000"/>
        <a:buFont typeface="Arial"/>
        <a:buChar char="•"/>
        <a:tabLst/>
        <a:defRPr sz="11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45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itle 4"/>
          <p:cNvSpPr txBox="1">
            <a:spLocks noGrp="1"/>
          </p:cNvSpPr>
          <p:nvPr>
            <p:ph type="ctrTitle"/>
          </p:nvPr>
        </p:nvSpPr>
        <p:spPr>
          <a:xfrm>
            <a:off x="1402945" y="1230144"/>
            <a:ext cx="13815644" cy="7373902"/>
          </a:xfrm>
          <a:prstGeom prst="rect">
            <a:avLst/>
          </a:prstGeom>
        </p:spPr>
        <p:txBody>
          <a:bodyPr anchor="t">
            <a:noAutofit/>
          </a:bodyPr>
          <a:lstStyle>
            <a:lvl1pPr defTabSz="3355280">
              <a:defRPr sz="8500"/>
            </a:lvl1pPr>
          </a:lstStyle>
          <a:p>
            <a:r>
              <a:rPr lang="en-US" sz="88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Leveraging Simulations in Preservice Preparation to Improve Mathematics Teaching for Students with Disabilities</a:t>
            </a:r>
            <a:br>
              <a:rPr lang="en-US" sz="88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endParaRPr sz="88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59" name="Line"/>
          <p:cNvSpPr/>
          <p:nvPr/>
        </p:nvSpPr>
        <p:spPr>
          <a:xfrm flipV="1">
            <a:off x="1518191" y="8756622"/>
            <a:ext cx="13615126" cy="3027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45718" tIns="45718" rIns="45718" bIns="45718"/>
          <a:lstStyle/>
          <a:p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60" name="Rectangle 15"/>
          <p:cNvSpPr/>
          <p:nvPr/>
        </p:nvSpPr>
        <p:spPr>
          <a:xfrm>
            <a:off x="-145399" y="-20024"/>
            <a:ext cx="44181998" cy="56047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61" name="Rectangle 15"/>
          <p:cNvSpPr/>
          <p:nvPr/>
        </p:nvSpPr>
        <p:spPr>
          <a:xfrm>
            <a:off x="-145399" y="32358102"/>
            <a:ext cx="44181998" cy="5604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62" name="Rectangle 15"/>
          <p:cNvSpPr/>
          <p:nvPr/>
        </p:nvSpPr>
        <p:spPr>
          <a:xfrm rot="16200000">
            <a:off x="-15759150" y="16151787"/>
            <a:ext cx="32078861" cy="56188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63" name="Rectangle 15"/>
          <p:cNvSpPr/>
          <p:nvPr/>
        </p:nvSpPr>
        <p:spPr>
          <a:xfrm rot="16200000">
            <a:off x="27438098" y="16085604"/>
            <a:ext cx="32471836" cy="56188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64" name="Rectangle 15"/>
          <p:cNvSpPr/>
          <p:nvPr/>
        </p:nvSpPr>
        <p:spPr>
          <a:xfrm rot="16200000">
            <a:off x="-15261" y="15922465"/>
            <a:ext cx="32536859" cy="56188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65" name="Rectangle 15"/>
          <p:cNvSpPr/>
          <p:nvPr/>
        </p:nvSpPr>
        <p:spPr>
          <a:xfrm>
            <a:off x="92414" y="16947130"/>
            <a:ext cx="16031917" cy="5604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67" name="Title 4"/>
          <p:cNvSpPr txBox="1"/>
          <p:nvPr/>
        </p:nvSpPr>
        <p:spPr>
          <a:xfrm>
            <a:off x="1077416" y="9444091"/>
            <a:ext cx="15228709" cy="4103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0639" tIns="40639" rIns="40639" bIns="40639" numCol="1">
            <a:spAutoFit/>
          </a:bodyPr>
          <a:lstStyle/>
          <a:p>
            <a:pPr defTabSz="3901488">
              <a:defRPr sz="3500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Source Sans Pro Regular"/>
              </a:rPr>
              <a:t>Nathan Jones, PI (Boston University) </a:t>
            </a:r>
          </a:p>
          <a:p>
            <a:pPr defTabSz="3901488">
              <a:defRPr sz="3500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Source Sans Pro Regular"/>
              </a:rPr>
              <a:t>Julie Cohen, PI (University of Virginia</a:t>
            </a:r>
          </a:p>
          <a:p>
            <a:pPr defTabSz="3901488">
              <a:defRPr sz="3500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Source Sans Pro Regular"/>
              </a:rPr>
              <a:t>Lynsey Gibbons, Co-PI (University of Delaware)</a:t>
            </a:r>
          </a:p>
          <a:p>
            <a:pPr defTabSz="3901488">
              <a:defRPr sz="3500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Source Sans Pro Regular"/>
              </a:rPr>
              <a:t>Robert Berry, Co-PI (University of Virginia)</a:t>
            </a:r>
          </a:p>
          <a:p>
            <a:pPr defTabSz="3901488">
              <a:defRPr sz="3500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en-US" sz="32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 Regular"/>
            </a:endParaRPr>
          </a:p>
          <a:p>
            <a:pPr defTabSz="3901488">
              <a:defRPr sz="3500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en-US" sz="32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 Regular"/>
            </a:endParaRPr>
          </a:p>
          <a:p>
            <a:pPr defTabSz="3901488">
              <a:defRPr sz="3500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en-US" sz="32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 Regular"/>
            </a:endParaRPr>
          </a:p>
          <a:p>
            <a:pPr defTabSz="3901488">
              <a:defRPr sz="3500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sz="3200" baseline="31998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 Regular"/>
            </a:endParaRPr>
          </a:p>
        </p:txBody>
      </p:sp>
      <p:sp>
        <p:nvSpPr>
          <p:cNvPr id="270" name="Rectangle 15"/>
          <p:cNvSpPr/>
          <p:nvPr/>
        </p:nvSpPr>
        <p:spPr>
          <a:xfrm rot="5400000">
            <a:off x="5561447" y="19608575"/>
            <a:ext cx="5160929" cy="56632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7" name="Title 4"/>
          <p:cNvSpPr txBox="1"/>
          <p:nvPr/>
        </p:nvSpPr>
        <p:spPr>
          <a:xfrm>
            <a:off x="1008407" y="17739635"/>
            <a:ext cx="6522577" cy="4393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Core Challenge #1</a:t>
            </a:r>
            <a:endParaRPr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defTabSz="2201582">
              <a:spcBef>
                <a:spcPts val="1400"/>
              </a:spcBef>
              <a:defRPr sz="1653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Preservice teachers in general education typically enter the field with limited preparation to work with students disabilities. </a:t>
            </a:r>
            <a:endParaRPr sz="36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8" name="Rectangle 15"/>
          <p:cNvSpPr/>
          <p:nvPr/>
        </p:nvSpPr>
        <p:spPr>
          <a:xfrm rot="5400000">
            <a:off x="23652197" y="3400327"/>
            <a:ext cx="6951439" cy="34115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79" name="Rectangle 15"/>
          <p:cNvSpPr/>
          <p:nvPr/>
        </p:nvSpPr>
        <p:spPr>
          <a:xfrm>
            <a:off x="15932620" y="6939393"/>
            <a:ext cx="27850688" cy="1273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80" name="Rectangle 15"/>
          <p:cNvSpPr/>
          <p:nvPr/>
        </p:nvSpPr>
        <p:spPr>
          <a:xfrm>
            <a:off x="16040512" y="25321812"/>
            <a:ext cx="27850688" cy="12736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EEE7E-5168-EA4F-B8F1-50484A8A584C}"/>
              </a:ext>
            </a:extLst>
          </p:cNvPr>
          <p:cNvSpPr txBox="1"/>
          <p:nvPr/>
        </p:nvSpPr>
        <p:spPr>
          <a:xfrm>
            <a:off x="16930470" y="1662431"/>
            <a:ext cx="9386734" cy="41549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Formal Goal</a:t>
            </a:r>
            <a:r>
              <a:rPr lang="en-US" sz="4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</a:p>
          <a:p>
            <a:r>
              <a:rPr lang="en-US" sz="44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 better prepare general education elementary school teachers to engage in ambitious mathematics instruction that is accessible for all learners.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6CC916F-4470-5F40-8A38-BC55A56E6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0552" y="7305099"/>
            <a:ext cx="26292285" cy="9393391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87D1362-E050-AA4A-965B-2980475A0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037" y="12317359"/>
            <a:ext cx="5595689" cy="170303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10A3180E-E1B0-1648-86F3-4F8D8BD20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2394" y="14845884"/>
            <a:ext cx="8508187" cy="153407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2F9275-CF39-8B4B-AA0D-3933EF2A2C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660" y="14788371"/>
            <a:ext cx="3788244" cy="152821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F377770-D960-604B-AAB5-9783AFEDC35B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8492" y="540450"/>
            <a:ext cx="16094581" cy="6398943"/>
          </a:xfrm>
          <a:prstGeom prst="rect">
            <a:avLst/>
          </a:prstGeom>
          <a:solidFill>
            <a:srgbClr val="2A4557">
              <a:alpha val="59000"/>
            </a:srgbClr>
          </a:solidFill>
        </p:spPr>
      </p:pic>
      <p:sp>
        <p:nvSpPr>
          <p:cNvPr id="53" name="Title 4">
            <a:extLst>
              <a:ext uri="{FF2B5EF4-FFF2-40B4-BE49-F238E27FC236}">
                <a16:creationId xmlns:a16="http://schemas.microsoft.com/office/drawing/2014/main" id="{0CBA86B8-5583-604E-812C-7D5DBDE5F308}"/>
              </a:ext>
            </a:extLst>
          </p:cNvPr>
          <p:cNvSpPr txBox="1"/>
          <p:nvPr/>
        </p:nvSpPr>
        <p:spPr>
          <a:xfrm>
            <a:off x="8937362" y="17692576"/>
            <a:ext cx="6522577" cy="4393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Core Challenge #2</a:t>
            </a:r>
          </a:p>
          <a:p>
            <a:pPr defTabSz="2201582">
              <a:spcBef>
                <a:spcPts val="1400"/>
              </a:spcBef>
              <a:defRPr sz="1653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Teacher education has long been highly localized and context-dependent, challenging the accumulation of knowledge.</a:t>
            </a:r>
          </a:p>
        </p:txBody>
      </p:sp>
      <p:sp>
        <p:nvSpPr>
          <p:cNvPr id="54" name="Rectangle 15">
            <a:extLst>
              <a:ext uri="{FF2B5EF4-FFF2-40B4-BE49-F238E27FC236}">
                <a16:creationId xmlns:a16="http://schemas.microsoft.com/office/drawing/2014/main" id="{B4BC3D4D-5A34-2241-9C0D-F329194C3045}"/>
              </a:ext>
            </a:extLst>
          </p:cNvPr>
          <p:cNvSpPr/>
          <p:nvPr/>
        </p:nvSpPr>
        <p:spPr>
          <a:xfrm>
            <a:off x="247794" y="22451417"/>
            <a:ext cx="16031917" cy="56047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 sz="1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5" name="Title 4">
            <a:extLst>
              <a:ext uri="{FF2B5EF4-FFF2-40B4-BE49-F238E27FC236}">
                <a16:creationId xmlns:a16="http://schemas.microsoft.com/office/drawing/2014/main" id="{78110802-D4D3-8D48-BBCC-EE2ADCD75931}"/>
              </a:ext>
            </a:extLst>
          </p:cNvPr>
          <p:cNvSpPr txBox="1"/>
          <p:nvPr/>
        </p:nvSpPr>
        <p:spPr>
          <a:xfrm>
            <a:off x="1204269" y="23440090"/>
            <a:ext cx="14124911" cy="4393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Autofit/>
          </a:bodyPr>
          <a:lstStyle/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(Particularly Thorny) Core Challenge #3</a:t>
            </a:r>
          </a:p>
          <a:p>
            <a:pPr defTabSz="2201582">
              <a:spcBef>
                <a:spcPts val="1400"/>
              </a:spcBef>
              <a:defRPr sz="1653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Special education and mathematics education do not see eye-to-eye on what “good teaching” looks like. Candidates are given different messages about:</a:t>
            </a:r>
          </a:p>
          <a:p>
            <a:pPr marL="571500" indent="-571500" defTabSz="2201582">
              <a:spcBef>
                <a:spcPts val="1400"/>
              </a:spcBef>
              <a:buFont typeface="Arial" panose="020B0604020202020204" pitchFamily="34" charset="0"/>
              <a:buChar char="•"/>
              <a:defRPr sz="1653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goals of math learning</a:t>
            </a:r>
          </a:p>
          <a:p>
            <a:pPr marL="571500" indent="-571500" defTabSz="2201582">
              <a:spcBef>
                <a:spcPts val="1400"/>
              </a:spcBef>
              <a:buFont typeface="Arial" panose="020B0604020202020204" pitchFamily="34" charset="0"/>
              <a:buChar char="•"/>
              <a:defRPr sz="1653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role of the teacher</a:t>
            </a:r>
          </a:p>
          <a:p>
            <a:pPr marL="571500" indent="-571500" defTabSz="2201582">
              <a:spcBef>
                <a:spcPts val="1400"/>
              </a:spcBef>
              <a:buFont typeface="Arial" panose="020B0604020202020204" pitchFamily="34" charset="0"/>
              <a:buChar char="•"/>
              <a:defRPr sz="1653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role of students</a:t>
            </a:r>
          </a:p>
          <a:p>
            <a:pPr defTabSz="2201582">
              <a:spcBef>
                <a:spcPts val="1400"/>
              </a:spcBef>
              <a:defRPr sz="1653">
                <a:solidFill>
                  <a:srgbClr val="2C365E"/>
                </a:solidFill>
                <a:latin typeface="Source Sans Pro Regular"/>
                <a:ea typeface="Source Sans Pro Regular"/>
                <a:cs typeface="Source Sans Pro Regular"/>
                <a:sym typeface="Source Sans Pro Regular"/>
              </a:defRPr>
            </a:pPr>
            <a:r>
              <a:rPr lang="en-US" sz="3600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Candidates are left to themselves to navigate competing messages</a:t>
            </a:r>
          </a:p>
        </p:txBody>
      </p:sp>
      <p:sp>
        <p:nvSpPr>
          <p:cNvPr id="56" name="Title 4">
            <a:extLst>
              <a:ext uri="{FF2B5EF4-FFF2-40B4-BE49-F238E27FC236}">
                <a16:creationId xmlns:a16="http://schemas.microsoft.com/office/drawing/2014/main" id="{76049B19-F0C2-3D4F-BC81-5152F6B6C3E1}"/>
              </a:ext>
            </a:extLst>
          </p:cNvPr>
          <p:cNvSpPr txBox="1"/>
          <p:nvPr/>
        </p:nvSpPr>
        <p:spPr>
          <a:xfrm>
            <a:off x="1204269" y="29724785"/>
            <a:ext cx="14124911" cy="1884326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Source Sans Pro"/>
              </a:rPr>
              <a:t>This project is funded by the National Science Foundation, grant #2010298 and # 2009939. Any opinions, findings, and conclusions or recommendations expressed in these materials are those of the author(s) and do not necessarily reflect the views of the National Science Foundation.</a:t>
            </a:r>
            <a:endParaRPr lang="en-US" sz="28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CFF4549-6405-BD41-B97D-EA0374C6C577}"/>
              </a:ext>
            </a:extLst>
          </p:cNvPr>
          <p:cNvSpPr txBox="1"/>
          <p:nvPr/>
        </p:nvSpPr>
        <p:spPr>
          <a:xfrm>
            <a:off x="27353880" y="17631866"/>
            <a:ext cx="5223951" cy="769437"/>
          </a:xfrm>
          <a:prstGeom prst="rect">
            <a:avLst/>
          </a:prstGeom>
          <a:solidFill>
            <a:srgbClr val="F2F2F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Year 1 Activities  </a:t>
            </a:r>
            <a:endParaRPr lang="en-US" sz="44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8" name="Title 4">
            <a:extLst>
              <a:ext uri="{FF2B5EF4-FFF2-40B4-BE49-F238E27FC236}">
                <a16:creationId xmlns:a16="http://schemas.microsoft.com/office/drawing/2014/main" id="{EF489289-9267-1F48-A9E3-F816277F9D51}"/>
              </a:ext>
            </a:extLst>
          </p:cNvPr>
          <p:cNvSpPr txBox="1"/>
          <p:nvPr/>
        </p:nvSpPr>
        <p:spPr>
          <a:xfrm>
            <a:off x="16790743" y="19973442"/>
            <a:ext cx="7841095" cy="409902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Autofit/>
          </a:bodyPr>
          <a:lstStyle/>
          <a:p>
            <a:r>
              <a:rPr lang="en-US" sz="2800" b="1" dirty="0"/>
              <a:t>Expert Consensus Panels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6 leading special educators and math educators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Use established NIH consensus panel structures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January and June 2021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Establish shared perspectives on making ambitious mathematics instruction accessible to all learners</a:t>
            </a:r>
          </a:p>
        </p:txBody>
      </p:sp>
      <p:sp>
        <p:nvSpPr>
          <p:cNvPr id="60" name="Title 4">
            <a:extLst>
              <a:ext uri="{FF2B5EF4-FFF2-40B4-BE49-F238E27FC236}">
                <a16:creationId xmlns:a16="http://schemas.microsoft.com/office/drawing/2014/main" id="{BCB6C3E2-087A-1C4D-8C63-D28396830E7A}"/>
              </a:ext>
            </a:extLst>
          </p:cNvPr>
          <p:cNvSpPr txBox="1"/>
          <p:nvPr/>
        </p:nvSpPr>
        <p:spPr>
          <a:xfrm>
            <a:off x="26011242" y="19973442"/>
            <a:ext cx="7841095" cy="409902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Autofit/>
          </a:bodyPr>
          <a:lstStyle/>
          <a:p>
            <a:r>
              <a:rPr lang="en-US" sz="2800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Researcher Interviews</a:t>
            </a:r>
            <a:endParaRPr lang="en-US" sz="2800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25 semi-structured interviews (October – December 2020)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National experts in mathematics education and special education who have done considerable work in these areas 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Prioritized including diverse voices—scholars squarely focused on equity in mathematics teaching and learning</a:t>
            </a:r>
            <a:endParaRPr lang="en-US" sz="28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"/>
            </a:endParaRPr>
          </a:p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en-US" sz="3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"/>
            </a:endParaRPr>
          </a:p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en-US" sz="3762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"/>
            </a:endParaRPr>
          </a:p>
        </p:txBody>
      </p:sp>
      <p:sp>
        <p:nvSpPr>
          <p:cNvPr id="61" name="Title 4">
            <a:extLst>
              <a:ext uri="{FF2B5EF4-FFF2-40B4-BE49-F238E27FC236}">
                <a16:creationId xmlns:a16="http://schemas.microsoft.com/office/drawing/2014/main" id="{7F8B99C4-5824-FE4A-8351-5E022C91BA0E}"/>
              </a:ext>
            </a:extLst>
          </p:cNvPr>
          <p:cNvSpPr txBox="1"/>
          <p:nvPr/>
        </p:nvSpPr>
        <p:spPr>
          <a:xfrm>
            <a:off x="35231742" y="19973442"/>
            <a:ext cx="7841095" cy="4099021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Autofit/>
          </a:bodyPr>
          <a:lstStyle/>
          <a:p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Landscape Analysis (Ongoing)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mathematics methods course syllabi from a national sample of teacher education programs to investigate the extent to which instruction for students with disabilities is represented in course topics, readings, and assignments</a:t>
            </a:r>
            <a:endParaRPr lang="en-US" sz="28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"/>
            </a:endParaRPr>
          </a:p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en-US" sz="3762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"/>
            </a:endParaRPr>
          </a:p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en-US" sz="36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  <a:sym typeface="Source Sans Pro"/>
            </a:endParaRPr>
          </a:p>
          <a:p>
            <a:pPr defTabSz="2201582">
              <a:spcBef>
                <a:spcPts val="900"/>
              </a:spcBef>
              <a:defRPr sz="3762" b="1">
                <a:solidFill>
                  <a:srgbClr val="2C365E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en-US" sz="3762" dirty="0">
              <a:sym typeface="Source Sans Pro"/>
            </a:endParaRPr>
          </a:p>
        </p:txBody>
      </p:sp>
      <p:sp>
        <p:nvSpPr>
          <p:cNvPr id="62" name="Line">
            <a:extLst>
              <a:ext uri="{FF2B5EF4-FFF2-40B4-BE49-F238E27FC236}">
                <a16:creationId xmlns:a16="http://schemas.microsoft.com/office/drawing/2014/main" id="{146C1D02-BB1E-3A47-B6CD-95359DE1BBB9}"/>
              </a:ext>
            </a:extLst>
          </p:cNvPr>
          <p:cNvSpPr/>
          <p:nvPr/>
        </p:nvSpPr>
        <p:spPr>
          <a:xfrm flipH="1">
            <a:off x="23007088" y="18713430"/>
            <a:ext cx="6375632" cy="621249"/>
          </a:xfrm>
          <a:prstGeom prst="line">
            <a:avLst/>
          </a:prstGeom>
          <a:ln w="88900">
            <a:solidFill>
              <a:srgbClr val="F2F2F2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3" name="Line">
            <a:extLst>
              <a:ext uri="{FF2B5EF4-FFF2-40B4-BE49-F238E27FC236}">
                <a16:creationId xmlns:a16="http://schemas.microsoft.com/office/drawing/2014/main" id="{310AAD64-F1BF-B644-8482-1C6875C8C621}"/>
              </a:ext>
            </a:extLst>
          </p:cNvPr>
          <p:cNvSpPr/>
          <p:nvPr/>
        </p:nvSpPr>
        <p:spPr>
          <a:xfrm>
            <a:off x="30544465" y="18713429"/>
            <a:ext cx="6135052" cy="621250"/>
          </a:xfrm>
          <a:prstGeom prst="line">
            <a:avLst/>
          </a:prstGeom>
          <a:ln w="88900">
            <a:solidFill>
              <a:srgbClr val="F2F2F2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4" name="Line">
            <a:extLst>
              <a:ext uri="{FF2B5EF4-FFF2-40B4-BE49-F238E27FC236}">
                <a16:creationId xmlns:a16="http://schemas.microsoft.com/office/drawing/2014/main" id="{10F3509C-2389-E84A-A9E3-727899DE469D}"/>
              </a:ext>
            </a:extLst>
          </p:cNvPr>
          <p:cNvSpPr/>
          <p:nvPr/>
        </p:nvSpPr>
        <p:spPr>
          <a:xfrm flipH="1">
            <a:off x="29951265" y="18669496"/>
            <a:ext cx="25462" cy="1092741"/>
          </a:xfrm>
          <a:prstGeom prst="line">
            <a:avLst/>
          </a:prstGeom>
          <a:ln w="88900">
            <a:solidFill>
              <a:srgbClr val="F2F2F2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701A54C-2E86-9941-AB4A-40F95100DA73}"/>
              </a:ext>
            </a:extLst>
          </p:cNvPr>
          <p:cNvSpPr txBox="1"/>
          <p:nvPr/>
        </p:nvSpPr>
        <p:spPr>
          <a:xfrm>
            <a:off x="18441659" y="27644712"/>
            <a:ext cx="7997400" cy="2123654"/>
          </a:xfrm>
          <a:prstGeom prst="rect">
            <a:avLst/>
          </a:prstGeom>
          <a:solidFill>
            <a:srgbClr val="F2F2F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Sample Researcher Interview Themes from Year 1 Data Collection</a:t>
            </a:r>
            <a:endParaRPr lang="en-US" sz="4400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FB105DC-7C55-8E44-A1EB-0EFF57EB6B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607" y="25997257"/>
            <a:ext cx="14726230" cy="576072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349</Words>
  <Application>Microsoft Macintosh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Neue</vt:lpstr>
      <vt:lpstr>Source Sans Pro</vt:lpstr>
      <vt:lpstr>Source Sans Pro Black</vt:lpstr>
      <vt:lpstr>Source Sans Pro Regular</vt:lpstr>
      <vt:lpstr>Times New Roman</vt:lpstr>
      <vt:lpstr>Office Theme</vt:lpstr>
      <vt:lpstr>Leveraging Simulations in Preservice Preparation to Improve Mathematics Teaching for Students with Disabilities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Jones, Nathan</cp:lastModifiedBy>
  <cp:revision>17</cp:revision>
  <dcterms:modified xsi:type="dcterms:W3CDTF">2021-06-12T04:09:25Z</dcterms:modified>
</cp:coreProperties>
</file>