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s/slide6.xml" ContentType="application/vnd.openxmlformats-officedocument.presentationml.slide+xml"/>
  <Override PartName="/customXml/itemProps3.xml" ContentType="application/vnd.openxmlformats-officedocument.customXmlProperties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diagrams/drawing1.xml" ContentType="application/vnd.ms-office.drawingml.diagramDrawing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diagrams/quickStyle2.xml" ContentType="application/vnd.openxmlformats-officedocument.drawingml.diagramStyle+xml"/>
  <Override PartName="/customXml/itemProps1.xml" ContentType="application/vnd.openxmlformats-officedocument.customXmlProperties+xml"/>
  <Default Extension="rels" ContentType="application/vnd.openxmlformats-package.relationships+xml"/>
  <Default Extension="jpeg" ContentType="image/jpeg"/>
  <Override PartName="/ppt/diagrams/quickStyle1.xml" ContentType="application/vnd.openxmlformats-officedocument.drawingml.diagramStyl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slides/slide10.xml" ContentType="application/vnd.openxmlformats-officedocument.presentationml.slide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diagrams/layout2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data2.xml" ContentType="application/vnd.openxmlformats-officedocument.drawingml.diagramData+xml"/>
  <Override PartName="/ppt/diagrams/layout1.xml" ContentType="application/vnd.openxmlformats-officedocument.drawingml.diagramLayout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handoutMasters/handoutMaster1.xml" ContentType="application/vnd.openxmlformats-officedocument.presentationml.handoutMaster+xml"/>
  <Override PartName="/ppt/diagrams/colors2.xml" ContentType="application/vnd.openxmlformats-officedocument.drawingml.diagramColors+xml"/>
  <Override PartName="/ppt/slides/slide5.xml" ContentType="application/vnd.openxmlformats-officedocument.presentationml.slide+xml"/>
  <Default Extension="bin" ContentType="application/vnd.openxmlformats-officedocument.presentationml.printerSettings"/>
  <Override PartName="/ppt/slideLayouts/slideLayout7.xml" ContentType="application/vnd.openxmlformats-officedocument.presentationml.slideLayout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76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1" r:id="rId4"/>
    <p:sldId id="264" r:id="rId5"/>
    <p:sldId id="259" r:id="rId6"/>
    <p:sldId id="266" r:id="rId7"/>
    <p:sldId id="265" r:id="rId8"/>
    <p:sldId id="267" r:id="rId9"/>
    <p:sldId id="260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7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7" Type="http://schemas.openxmlformats.org/officeDocument/2006/relationships/slide" Target="slides/slide6.xml"/><Relationship Id="rId16" Type="http://schemas.openxmlformats.org/officeDocument/2006/relationships/viewProps" Target="viewProps.xml"/><Relationship Id="rId2" Type="http://schemas.openxmlformats.org/officeDocument/2006/relationships/slide" Target="slides/slide1.xml"/><Relationship Id="rId20" Type="http://schemas.openxmlformats.org/officeDocument/2006/relationships/customXml" Target="../customXml/item2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14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82C076-A365-E445-AD14-59E9000C5ADA}" type="doc">
      <dgm:prSet loTypeId="urn:microsoft.com/office/officeart/2005/8/layout/hProcess3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E80380-8EF0-E643-BA6A-FE7B4B62D5F4}">
      <dgm:prSet phldrT="[Text]"/>
      <dgm:spPr/>
      <dgm:t>
        <a:bodyPr/>
        <a:lstStyle/>
        <a:p>
          <a:r>
            <a:rPr lang="en-US" dirty="0" smtClean="0"/>
            <a:t>Teacher Poses Task</a:t>
          </a:r>
          <a:endParaRPr lang="en-US" dirty="0"/>
        </a:p>
      </dgm:t>
    </dgm:pt>
    <dgm:pt modelId="{8C101D67-C5D2-E644-AE73-616762773D77}" type="parTrans" cxnId="{DACBE81E-C61F-F247-A683-C7A294C4090D}">
      <dgm:prSet/>
      <dgm:spPr/>
      <dgm:t>
        <a:bodyPr/>
        <a:lstStyle/>
        <a:p>
          <a:endParaRPr lang="en-US"/>
        </a:p>
      </dgm:t>
    </dgm:pt>
    <dgm:pt modelId="{83C35E67-1F1C-B54F-BED9-2A6A69FF3FAB}" type="sibTrans" cxnId="{DACBE81E-C61F-F247-A683-C7A294C4090D}">
      <dgm:prSet/>
      <dgm:spPr/>
      <dgm:t>
        <a:bodyPr/>
        <a:lstStyle/>
        <a:p>
          <a:endParaRPr lang="en-US"/>
        </a:p>
      </dgm:t>
    </dgm:pt>
    <dgm:pt modelId="{AC325A61-E7D5-354B-BDCF-D9BCEAE56874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Students Work on Solving the Task</a:t>
          </a:r>
          <a:endParaRPr lang="en-US" dirty="0">
            <a:solidFill>
              <a:srgbClr val="000000"/>
            </a:solidFill>
          </a:endParaRPr>
        </a:p>
      </dgm:t>
    </dgm:pt>
    <dgm:pt modelId="{FF3AC22E-2E13-1F4E-8729-9EE314C52D4B}" type="parTrans" cxnId="{F2ED8D12-CCE4-FA41-AA9F-2483FB86C094}">
      <dgm:prSet/>
      <dgm:spPr/>
      <dgm:t>
        <a:bodyPr/>
        <a:lstStyle/>
        <a:p>
          <a:endParaRPr lang="en-US"/>
        </a:p>
      </dgm:t>
    </dgm:pt>
    <dgm:pt modelId="{1C87322C-9102-D94C-8C57-3F3D8DA3B48A}" type="sibTrans" cxnId="{F2ED8D12-CCE4-FA41-AA9F-2483FB86C094}">
      <dgm:prSet/>
      <dgm:spPr/>
      <dgm:t>
        <a:bodyPr/>
        <a:lstStyle/>
        <a:p>
          <a:endParaRPr lang="en-US"/>
        </a:p>
      </dgm:t>
    </dgm:pt>
    <dgm:pt modelId="{AC98A38F-E26D-BB4C-9BCC-DCE81F422422}">
      <dgm:prSet phldrT="[Text]"/>
      <dgm:spPr/>
      <dgm:t>
        <a:bodyPr/>
        <a:lstStyle/>
        <a:p>
          <a:r>
            <a:rPr lang="en-US" dirty="0" smtClean="0"/>
            <a:t>Individually and/or in groups</a:t>
          </a:r>
          <a:endParaRPr lang="en-US" dirty="0"/>
        </a:p>
      </dgm:t>
    </dgm:pt>
    <dgm:pt modelId="{790803F9-92C0-7947-9590-F1F3A1A8BF94}" type="parTrans" cxnId="{61A19AAC-C8CA-F949-9651-7B171291867F}">
      <dgm:prSet/>
      <dgm:spPr/>
      <dgm:t>
        <a:bodyPr/>
        <a:lstStyle/>
        <a:p>
          <a:endParaRPr lang="en-US"/>
        </a:p>
      </dgm:t>
    </dgm:pt>
    <dgm:pt modelId="{7A4B9D09-D638-E341-80A6-9ACC2132D7C9}" type="sibTrans" cxnId="{61A19AAC-C8CA-F949-9651-7B171291867F}">
      <dgm:prSet/>
      <dgm:spPr/>
      <dgm:t>
        <a:bodyPr/>
        <a:lstStyle/>
        <a:p>
          <a:endParaRPr lang="en-US"/>
        </a:p>
      </dgm:t>
    </dgm:pt>
    <dgm:pt modelId="{84B83DE2-BD14-F844-B58D-09306AE43CDC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Teacher Conducts Whole Class Discussion</a:t>
          </a:r>
          <a:endParaRPr lang="en-US" dirty="0">
            <a:solidFill>
              <a:srgbClr val="000000"/>
            </a:solidFill>
          </a:endParaRPr>
        </a:p>
      </dgm:t>
    </dgm:pt>
    <dgm:pt modelId="{8934893C-4C11-E340-974B-9CE677682011}" type="parTrans" cxnId="{25833743-A91E-524A-9ACD-056642A745CF}">
      <dgm:prSet/>
      <dgm:spPr/>
      <dgm:t>
        <a:bodyPr/>
        <a:lstStyle/>
        <a:p>
          <a:endParaRPr lang="en-US"/>
        </a:p>
      </dgm:t>
    </dgm:pt>
    <dgm:pt modelId="{9A3CC4FA-C15A-354F-AE31-BC59105276AD}" type="sibTrans" cxnId="{25833743-A91E-524A-9ACD-056642A745CF}">
      <dgm:prSet/>
      <dgm:spPr/>
      <dgm:t>
        <a:bodyPr/>
        <a:lstStyle/>
        <a:p>
          <a:endParaRPr lang="en-US"/>
        </a:p>
      </dgm:t>
    </dgm:pt>
    <dgm:pt modelId="{83A4A643-0733-BF4D-BD4E-E945A43A6AC2}">
      <dgm:prSet phldrT="[Text]"/>
      <dgm:spPr/>
      <dgm:t>
        <a:bodyPr/>
        <a:lstStyle/>
        <a:p>
          <a:r>
            <a:rPr lang="en-US" dirty="0" smtClean="0"/>
            <a:t>Teacher selects and sequences solutions that advance an instructional agenda</a:t>
          </a:r>
          <a:endParaRPr lang="en-US" dirty="0"/>
        </a:p>
      </dgm:t>
    </dgm:pt>
    <dgm:pt modelId="{CF60CC4E-B923-F740-B0B6-228C0AB295D9}" type="parTrans" cxnId="{E867E350-A828-CF43-BF06-43992CADFCF2}">
      <dgm:prSet/>
      <dgm:spPr/>
      <dgm:t>
        <a:bodyPr/>
        <a:lstStyle/>
        <a:p>
          <a:endParaRPr lang="en-US"/>
        </a:p>
      </dgm:t>
    </dgm:pt>
    <dgm:pt modelId="{E9CA6326-DB3C-BF41-AACD-D3E7CBC096BD}" type="sibTrans" cxnId="{E867E350-A828-CF43-BF06-43992CADFCF2}">
      <dgm:prSet/>
      <dgm:spPr/>
      <dgm:t>
        <a:bodyPr/>
        <a:lstStyle/>
        <a:p>
          <a:endParaRPr lang="en-US"/>
        </a:p>
      </dgm:t>
    </dgm:pt>
    <dgm:pt modelId="{23A2684B-C208-6342-9B7D-EE0B23241E82}">
      <dgm:prSet phldrT="[Text]"/>
      <dgm:spPr/>
      <dgm:t>
        <a:bodyPr/>
        <a:lstStyle/>
        <a:p>
          <a:r>
            <a:rPr lang="en-US" dirty="0" smtClean="0"/>
            <a:t>Multiple entry points</a:t>
          </a:r>
          <a:endParaRPr lang="en-US" dirty="0"/>
        </a:p>
      </dgm:t>
    </dgm:pt>
    <dgm:pt modelId="{C565CFF3-8DA9-7144-97BF-9CD594C7A637}" type="parTrans" cxnId="{E8BF54C2-DBD5-6148-9953-BCA3245A9451}">
      <dgm:prSet/>
      <dgm:spPr/>
      <dgm:t>
        <a:bodyPr/>
        <a:lstStyle/>
        <a:p>
          <a:endParaRPr lang="en-US"/>
        </a:p>
      </dgm:t>
    </dgm:pt>
    <dgm:pt modelId="{4657BDFD-6D89-A144-8E8A-4C0CF555A3C9}" type="sibTrans" cxnId="{E8BF54C2-DBD5-6148-9953-BCA3245A9451}">
      <dgm:prSet/>
      <dgm:spPr/>
      <dgm:t>
        <a:bodyPr/>
        <a:lstStyle/>
        <a:p>
          <a:endParaRPr lang="en-US"/>
        </a:p>
      </dgm:t>
    </dgm:pt>
    <dgm:pt modelId="{63F1EE02-7A15-8648-B75B-179AB8CD6F62}">
      <dgm:prSet phldrT="[Text]"/>
      <dgm:spPr/>
      <dgm:t>
        <a:bodyPr/>
        <a:lstStyle/>
        <a:p>
          <a:r>
            <a:rPr lang="en-US" dirty="0" smtClean="0"/>
            <a:t>Teacher presses students to make connections between different solutions</a:t>
          </a:r>
          <a:endParaRPr lang="en-US" dirty="0"/>
        </a:p>
      </dgm:t>
    </dgm:pt>
    <dgm:pt modelId="{84F5D4E1-DF0E-A245-9118-D514A185EC16}" type="parTrans" cxnId="{11CE9DF1-892B-C548-9321-5A1B6BF7C8FF}">
      <dgm:prSet/>
      <dgm:spPr/>
      <dgm:t>
        <a:bodyPr/>
        <a:lstStyle/>
        <a:p>
          <a:endParaRPr lang="en-US"/>
        </a:p>
      </dgm:t>
    </dgm:pt>
    <dgm:pt modelId="{A18585F3-8BB3-2542-AD0F-EB4185E7AB5C}" type="sibTrans" cxnId="{11CE9DF1-892B-C548-9321-5A1B6BF7C8FF}">
      <dgm:prSet/>
      <dgm:spPr/>
      <dgm:t>
        <a:bodyPr/>
        <a:lstStyle/>
        <a:p>
          <a:endParaRPr lang="en-US"/>
        </a:p>
      </dgm:t>
    </dgm:pt>
    <dgm:pt modelId="{44BB5326-7878-3749-812C-3E7FB57DB1CC}">
      <dgm:prSet phldrT="[Text]"/>
      <dgm:spPr/>
      <dgm:t>
        <a:bodyPr/>
        <a:lstStyle/>
        <a:p>
          <a:r>
            <a:rPr lang="en-US" dirty="0" smtClean="0"/>
            <a:t>Teacher mediates communication between students to help them understand each other’s explanations</a:t>
          </a:r>
          <a:endParaRPr lang="en-US" dirty="0"/>
        </a:p>
      </dgm:t>
    </dgm:pt>
    <dgm:pt modelId="{5F5C3A8F-FA2B-CF4C-8D2D-4C16E10E18C5}" type="parTrans" cxnId="{A8BDE0AD-54DB-0549-B990-1379AF21C3AE}">
      <dgm:prSet/>
      <dgm:spPr/>
      <dgm:t>
        <a:bodyPr/>
        <a:lstStyle/>
        <a:p>
          <a:endParaRPr lang="en-US"/>
        </a:p>
      </dgm:t>
    </dgm:pt>
    <dgm:pt modelId="{8DF65E53-66C7-894F-B0EA-20E306E3B467}" type="sibTrans" cxnId="{A8BDE0AD-54DB-0549-B990-1379AF21C3AE}">
      <dgm:prSet/>
      <dgm:spPr/>
      <dgm:t>
        <a:bodyPr/>
        <a:lstStyle/>
        <a:p>
          <a:endParaRPr lang="en-US"/>
        </a:p>
      </dgm:t>
    </dgm:pt>
    <dgm:pt modelId="{BD8F128B-AF51-F148-9304-78DF54A0873C}">
      <dgm:prSet phldrT="[Text]"/>
      <dgm:spPr/>
      <dgm:t>
        <a:bodyPr/>
        <a:lstStyle/>
        <a:p>
          <a:r>
            <a:rPr lang="en-US" dirty="0" smtClean="0"/>
            <a:t>Cognitively demanding</a:t>
          </a:r>
          <a:endParaRPr lang="en-US" dirty="0"/>
        </a:p>
      </dgm:t>
    </dgm:pt>
    <dgm:pt modelId="{5184AA1F-0EAC-0C47-B605-84046840CE0F}" type="parTrans" cxnId="{9D527790-3E67-4845-AB9A-FD653487E124}">
      <dgm:prSet/>
      <dgm:spPr/>
      <dgm:t>
        <a:bodyPr/>
        <a:lstStyle/>
        <a:p>
          <a:endParaRPr lang="en-US"/>
        </a:p>
      </dgm:t>
    </dgm:pt>
    <dgm:pt modelId="{E73D9800-01D2-9145-90F7-9E4AFB9EFDE7}" type="sibTrans" cxnId="{9D527790-3E67-4845-AB9A-FD653487E124}">
      <dgm:prSet/>
      <dgm:spPr/>
      <dgm:t>
        <a:bodyPr/>
        <a:lstStyle/>
        <a:p>
          <a:endParaRPr lang="en-US"/>
        </a:p>
      </dgm:t>
    </dgm:pt>
    <dgm:pt modelId="{329373C5-2600-DF49-BCEF-3CF5C784AE85}" type="pres">
      <dgm:prSet presAssocID="{7A82C076-A365-E445-AD14-59E9000C5AD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E797A3A-0634-F045-BDEE-5A917E7C31E3}" type="pres">
      <dgm:prSet presAssocID="{7A82C076-A365-E445-AD14-59E9000C5ADA}" presName="dummy" presStyleCnt="0"/>
      <dgm:spPr/>
    </dgm:pt>
    <dgm:pt modelId="{CF77B1D6-7AB7-2341-98DE-8887C90ED92A}" type="pres">
      <dgm:prSet presAssocID="{7A82C076-A365-E445-AD14-59E9000C5ADA}" presName="linH" presStyleCnt="0"/>
      <dgm:spPr/>
    </dgm:pt>
    <dgm:pt modelId="{5D36B39F-5BB9-F042-868E-1D7DB76A4A29}" type="pres">
      <dgm:prSet presAssocID="{7A82C076-A365-E445-AD14-59E9000C5ADA}" presName="padding1" presStyleCnt="0"/>
      <dgm:spPr/>
    </dgm:pt>
    <dgm:pt modelId="{E49D0B5E-0CC5-974C-BAE1-3DF70222B10E}" type="pres">
      <dgm:prSet presAssocID="{78E80380-8EF0-E643-BA6A-FE7B4B62D5F4}" presName="linV" presStyleCnt="0"/>
      <dgm:spPr/>
    </dgm:pt>
    <dgm:pt modelId="{3FD86BA5-FBD6-4440-826A-7771740D4DE0}" type="pres">
      <dgm:prSet presAssocID="{78E80380-8EF0-E643-BA6A-FE7B4B62D5F4}" presName="spVertical1" presStyleCnt="0"/>
      <dgm:spPr/>
    </dgm:pt>
    <dgm:pt modelId="{DCFE1723-453C-C94E-BDAD-F49C231A4B23}" type="pres">
      <dgm:prSet presAssocID="{78E80380-8EF0-E643-BA6A-FE7B4B62D5F4}" presName="parTx" presStyleLbl="revTx" presStyleIdx="0" presStyleCnt="6" custLinFactNeighborY="-3569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F15385-A651-194A-81A5-57D8CE0B307C}" type="pres">
      <dgm:prSet presAssocID="{78E80380-8EF0-E643-BA6A-FE7B4B62D5F4}" presName="spVertical2" presStyleCnt="0"/>
      <dgm:spPr/>
    </dgm:pt>
    <dgm:pt modelId="{456D0545-8FB8-B244-9D93-713D8A833A9E}" type="pres">
      <dgm:prSet presAssocID="{78E80380-8EF0-E643-BA6A-FE7B4B62D5F4}" presName="spVertical3" presStyleCnt="0"/>
      <dgm:spPr/>
    </dgm:pt>
    <dgm:pt modelId="{309035B6-8990-D044-9469-0E313D40C919}" type="pres">
      <dgm:prSet presAssocID="{78E80380-8EF0-E643-BA6A-FE7B4B62D5F4}" presName="desTx" presStyleLbl="revTx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3D340C-D767-4646-8F59-22F080FC1E33}" type="pres">
      <dgm:prSet presAssocID="{83C35E67-1F1C-B54F-BED9-2A6A69FF3FAB}" presName="space" presStyleCnt="0"/>
      <dgm:spPr/>
    </dgm:pt>
    <dgm:pt modelId="{C64484BB-879D-A24E-939A-5FDC4807FF74}" type="pres">
      <dgm:prSet presAssocID="{AC325A61-E7D5-354B-BDCF-D9BCEAE56874}" presName="linV" presStyleCnt="0"/>
      <dgm:spPr/>
    </dgm:pt>
    <dgm:pt modelId="{16132303-D6B7-3941-B14A-2169366600C9}" type="pres">
      <dgm:prSet presAssocID="{AC325A61-E7D5-354B-BDCF-D9BCEAE56874}" presName="spVertical1" presStyleCnt="0"/>
      <dgm:spPr/>
    </dgm:pt>
    <dgm:pt modelId="{9CF636CC-CBE2-B04A-B67D-829EBE9CDA41}" type="pres">
      <dgm:prSet presAssocID="{AC325A61-E7D5-354B-BDCF-D9BCEAE56874}" presName="parTx" presStyleLbl="revTx" presStyleIdx="2" presStyleCnt="6" custLinFactNeighborX="4002" custLinFactNeighborY="-3569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E3DC7F-8360-7F4E-8F34-94EB77CF4BB0}" type="pres">
      <dgm:prSet presAssocID="{AC325A61-E7D5-354B-BDCF-D9BCEAE56874}" presName="spVertical2" presStyleCnt="0"/>
      <dgm:spPr/>
    </dgm:pt>
    <dgm:pt modelId="{559799EC-7D7D-C842-8D6E-69C4AFFFC371}" type="pres">
      <dgm:prSet presAssocID="{AC325A61-E7D5-354B-BDCF-D9BCEAE56874}" presName="spVertical3" presStyleCnt="0"/>
      <dgm:spPr/>
    </dgm:pt>
    <dgm:pt modelId="{96A1ADF8-6637-D148-9FDB-455882160D5D}" type="pres">
      <dgm:prSet presAssocID="{AC325A61-E7D5-354B-BDCF-D9BCEAE56874}" presName="desTx" presStyleLbl="revTx" presStyleIdx="3" presStyleCnt="6" custLinFactNeighborX="-111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9ED46C-7C20-3645-87AA-FAC43310FD23}" type="pres">
      <dgm:prSet presAssocID="{1C87322C-9102-D94C-8C57-3F3D8DA3B48A}" presName="space" presStyleCnt="0"/>
      <dgm:spPr/>
    </dgm:pt>
    <dgm:pt modelId="{CD8303A9-2302-9540-B6F1-D93AED9E0A50}" type="pres">
      <dgm:prSet presAssocID="{84B83DE2-BD14-F844-B58D-09306AE43CDC}" presName="linV" presStyleCnt="0"/>
      <dgm:spPr/>
    </dgm:pt>
    <dgm:pt modelId="{22B84411-BC29-0745-BF66-5E9214C80FF7}" type="pres">
      <dgm:prSet presAssocID="{84B83DE2-BD14-F844-B58D-09306AE43CDC}" presName="spVertical1" presStyleCnt="0"/>
      <dgm:spPr/>
    </dgm:pt>
    <dgm:pt modelId="{13997C93-07AE-1240-91F5-876E51DE57E2}" type="pres">
      <dgm:prSet presAssocID="{84B83DE2-BD14-F844-B58D-09306AE43CDC}" presName="parTx" presStyleLbl="revTx" presStyleIdx="4" presStyleCnt="6" custLinFactNeighborX="3074" custLinFactNeighborY="-3569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8895F2-4529-1A44-8705-866FA3C717C9}" type="pres">
      <dgm:prSet presAssocID="{84B83DE2-BD14-F844-B58D-09306AE43CDC}" presName="spVertical2" presStyleCnt="0"/>
      <dgm:spPr/>
    </dgm:pt>
    <dgm:pt modelId="{9F58132D-0D42-A844-B863-2CBD97E913E1}" type="pres">
      <dgm:prSet presAssocID="{84B83DE2-BD14-F844-B58D-09306AE43CDC}" presName="spVertical3" presStyleCnt="0"/>
      <dgm:spPr/>
    </dgm:pt>
    <dgm:pt modelId="{477EF1D8-619A-2A44-B754-C0C0EB9F506D}" type="pres">
      <dgm:prSet presAssocID="{84B83DE2-BD14-F844-B58D-09306AE43CDC}" presName="desTx" presStyleLbl="revTx" presStyleIdx="5" presStyleCnt="6" custLinFactNeighborX="-17079" custLinFactNeighborY="-11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484906-6B3E-F24E-9A5B-89224D70BFBE}" type="pres">
      <dgm:prSet presAssocID="{7A82C076-A365-E445-AD14-59E9000C5ADA}" presName="padding2" presStyleCnt="0"/>
      <dgm:spPr/>
    </dgm:pt>
    <dgm:pt modelId="{FBF7E2E4-4441-464B-BD6D-60F448BBF0C7}" type="pres">
      <dgm:prSet presAssocID="{7A82C076-A365-E445-AD14-59E9000C5ADA}" presName="negArrow" presStyleCnt="0"/>
      <dgm:spPr/>
    </dgm:pt>
    <dgm:pt modelId="{0D179991-8DCC-9949-9959-025EC7C07DBF}" type="pres">
      <dgm:prSet presAssocID="{7A82C076-A365-E445-AD14-59E9000C5ADA}" presName="backgroundArrow" presStyleLbl="node1" presStyleIdx="0" presStyleCnt="1" custLinFactNeighborY="-12773"/>
      <dgm:spPr/>
    </dgm:pt>
  </dgm:ptLst>
  <dgm:cxnLst>
    <dgm:cxn modelId="{11CE9DF1-892B-C548-9321-5A1B6BF7C8FF}" srcId="{84B83DE2-BD14-F844-B58D-09306AE43CDC}" destId="{63F1EE02-7A15-8648-B75B-179AB8CD6F62}" srcOrd="1" destOrd="0" parTransId="{84F5D4E1-DF0E-A245-9118-D514A185EC16}" sibTransId="{A18585F3-8BB3-2542-AD0F-EB4185E7AB5C}"/>
    <dgm:cxn modelId="{3E823718-7ED6-E147-A067-512C6A2D8CE4}" type="presOf" srcId="{44BB5326-7878-3749-812C-3E7FB57DB1CC}" destId="{477EF1D8-619A-2A44-B754-C0C0EB9F506D}" srcOrd="0" destOrd="2" presId="urn:microsoft.com/office/officeart/2005/8/layout/hProcess3"/>
    <dgm:cxn modelId="{61A19AAC-C8CA-F949-9651-7B171291867F}" srcId="{AC325A61-E7D5-354B-BDCF-D9BCEAE56874}" destId="{AC98A38F-E26D-BB4C-9BCC-DCE81F422422}" srcOrd="0" destOrd="0" parTransId="{790803F9-92C0-7947-9590-F1F3A1A8BF94}" sibTransId="{7A4B9D09-D638-E341-80A6-9ACC2132D7C9}"/>
    <dgm:cxn modelId="{E1246905-115C-EA4B-90B0-0E6FF292D559}" type="presOf" srcId="{AC98A38F-E26D-BB4C-9BCC-DCE81F422422}" destId="{96A1ADF8-6637-D148-9FDB-455882160D5D}" srcOrd="0" destOrd="0" presId="urn:microsoft.com/office/officeart/2005/8/layout/hProcess3"/>
    <dgm:cxn modelId="{E867E350-A828-CF43-BF06-43992CADFCF2}" srcId="{84B83DE2-BD14-F844-B58D-09306AE43CDC}" destId="{83A4A643-0733-BF4D-BD4E-E945A43A6AC2}" srcOrd="0" destOrd="0" parTransId="{CF60CC4E-B923-F740-B0B6-228C0AB295D9}" sibTransId="{E9CA6326-DB3C-BF41-AACD-D3E7CBC096BD}"/>
    <dgm:cxn modelId="{D554342E-54E5-E743-B664-4E5740F752F5}" type="presOf" srcId="{78E80380-8EF0-E643-BA6A-FE7B4B62D5F4}" destId="{DCFE1723-453C-C94E-BDAD-F49C231A4B23}" srcOrd="0" destOrd="0" presId="urn:microsoft.com/office/officeart/2005/8/layout/hProcess3"/>
    <dgm:cxn modelId="{A025F46C-D488-D14C-ABA6-9311E5A2EA1D}" type="presOf" srcId="{7A82C076-A365-E445-AD14-59E9000C5ADA}" destId="{329373C5-2600-DF49-BCEF-3CF5C784AE85}" srcOrd="0" destOrd="0" presId="urn:microsoft.com/office/officeart/2005/8/layout/hProcess3"/>
    <dgm:cxn modelId="{E8BF54C2-DBD5-6148-9953-BCA3245A9451}" srcId="{78E80380-8EF0-E643-BA6A-FE7B4B62D5F4}" destId="{23A2684B-C208-6342-9B7D-EE0B23241E82}" srcOrd="1" destOrd="0" parTransId="{C565CFF3-8DA9-7144-97BF-9CD594C7A637}" sibTransId="{4657BDFD-6D89-A144-8E8A-4C0CF555A3C9}"/>
    <dgm:cxn modelId="{42A6AC94-7D62-C149-ADD2-5080C18509E5}" type="presOf" srcId="{AC325A61-E7D5-354B-BDCF-D9BCEAE56874}" destId="{9CF636CC-CBE2-B04A-B67D-829EBE9CDA41}" srcOrd="0" destOrd="0" presId="urn:microsoft.com/office/officeart/2005/8/layout/hProcess3"/>
    <dgm:cxn modelId="{574F70BE-87CC-8D4E-B6CA-D6F3A2E72638}" type="presOf" srcId="{23A2684B-C208-6342-9B7D-EE0B23241E82}" destId="{309035B6-8990-D044-9469-0E313D40C919}" srcOrd="0" destOrd="1" presId="urn:microsoft.com/office/officeart/2005/8/layout/hProcess3"/>
    <dgm:cxn modelId="{5C6D78BC-4712-064A-8216-F34ED74C64FE}" type="presOf" srcId="{BD8F128B-AF51-F148-9304-78DF54A0873C}" destId="{309035B6-8990-D044-9469-0E313D40C919}" srcOrd="0" destOrd="0" presId="urn:microsoft.com/office/officeart/2005/8/layout/hProcess3"/>
    <dgm:cxn modelId="{F2ED8D12-CCE4-FA41-AA9F-2483FB86C094}" srcId="{7A82C076-A365-E445-AD14-59E9000C5ADA}" destId="{AC325A61-E7D5-354B-BDCF-D9BCEAE56874}" srcOrd="1" destOrd="0" parTransId="{FF3AC22E-2E13-1F4E-8729-9EE314C52D4B}" sibTransId="{1C87322C-9102-D94C-8C57-3F3D8DA3B48A}"/>
    <dgm:cxn modelId="{22C67162-E1BA-DC45-8CD9-2A2D48AC3963}" type="presOf" srcId="{63F1EE02-7A15-8648-B75B-179AB8CD6F62}" destId="{477EF1D8-619A-2A44-B754-C0C0EB9F506D}" srcOrd="0" destOrd="1" presId="urn:microsoft.com/office/officeart/2005/8/layout/hProcess3"/>
    <dgm:cxn modelId="{67048D25-4F4A-334E-BD4F-4F20C18D79ED}" type="presOf" srcId="{83A4A643-0733-BF4D-BD4E-E945A43A6AC2}" destId="{477EF1D8-619A-2A44-B754-C0C0EB9F506D}" srcOrd="0" destOrd="0" presId="urn:microsoft.com/office/officeart/2005/8/layout/hProcess3"/>
    <dgm:cxn modelId="{DACBE81E-C61F-F247-A683-C7A294C4090D}" srcId="{7A82C076-A365-E445-AD14-59E9000C5ADA}" destId="{78E80380-8EF0-E643-BA6A-FE7B4B62D5F4}" srcOrd="0" destOrd="0" parTransId="{8C101D67-C5D2-E644-AE73-616762773D77}" sibTransId="{83C35E67-1F1C-B54F-BED9-2A6A69FF3FAB}"/>
    <dgm:cxn modelId="{2A21051B-DA7E-C648-AB6C-D1DBEE112500}" type="presOf" srcId="{84B83DE2-BD14-F844-B58D-09306AE43CDC}" destId="{13997C93-07AE-1240-91F5-876E51DE57E2}" srcOrd="0" destOrd="0" presId="urn:microsoft.com/office/officeart/2005/8/layout/hProcess3"/>
    <dgm:cxn modelId="{9D527790-3E67-4845-AB9A-FD653487E124}" srcId="{78E80380-8EF0-E643-BA6A-FE7B4B62D5F4}" destId="{BD8F128B-AF51-F148-9304-78DF54A0873C}" srcOrd="0" destOrd="0" parTransId="{5184AA1F-0EAC-0C47-B605-84046840CE0F}" sibTransId="{E73D9800-01D2-9145-90F7-9E4AFB9EFDE7}"/>
    <dgm:cxn modelId="{25833743-A91E-524A-9ACD-056642A745CF}" srcId="{7A82C076-A365-E445-AD14-59E9000C5ADA}" destId="{84B83DE2-BD14-F844-B58D-09306AE43CDC}" srcOrd="2" destOrd="0" parTransId="{8934893C-4C11-E340-974B-9CE677682011}" sibTransId="{9A3CC4FA-C15A-354F-AE31-BC59105276AD}"/>
    <dgm:cxn modelId="{A8BDE0AD-54DB-0549-B990-1379AF21C3AE}" srcId="{84B83DE2-BD14-F844-B58D-09306AE43CDC}" destId="{44BB5326-7878-3749-812C-3E7FB57DB1CC}" srcOrd="2" destOrd="0" parTransId="{5F5C3A8F-FA2B-CF4C-8D2D-4C16E10E18C5}" sibTransId="{8DF65E53-66C7-894F-B0EA-20E306E3B467}"/>
    <dgm:cxn modelId="{D736EF74-1845-C648-AF47-C21A4F2CD1C5}" type="presParOf" srcId="{329373C5-2600-DF49-BCEF-3CF5C784AE85}" destId="{CE797A3A-0634-F045-BDEE-5A917E7C31E3}" srcOrd="0" destOrd="0" presId="urn:microsoft.com/office/officeart/2005/8/layout/hProcess3"/>
    <dgm:cxn modelId="{68117AEC-632B-0B4A-A300-D6107BBBA321}" type="presParOf" srcId="{329373C5-2600-DF49-BCEF-3CF5C784AE85}" destId="{CF77B1D6-7AB7-2341-98DE-8887C90ED92A}" srcOrd="1" destOrd="0" presId="urn:microsoft.com/office/officeart/2005/8/layout/hProcess3"/>
    <dgm:cxn modelId="{6005BAB7-F4E8-E04C-933B-0073DE69CDED}" type="presParOf" srcId="{CF77B1D6-7AB7-2341-98DE-8887C90ED92A}" destId="{5D36B39F-5BB9-F042-868E-1D7DB76A4A29}" srcOrd="0" destOrd="0" presId="urn:microsoft.com/office/officeart/2005/8/layout/hProcess3"/>
    <dgm:cxn modelId="{8663D218-FD83-3447-85C7-7E54E00C081A}" type="presParOf" srcId="{CF77B1D6-7AB7-2341-98DE-8887C90ED92A}" destId="{E49D0B5E-0CC5-974C-BAE1-3DF70222B10E}" srcOrd="1" destOrd="0" presId="urn:microsoft.com/office/officeart/2005/8/layout/hProcess3"/>
    <dgm:cxn modelId="{D2530361-C7D1-0045-A3F5-A8C21BC63B26}" type="presParOf" srcId="{E49D0B5E-0CC5-974C-BAE1-3DF70222B10E}" destId="{3FD86BA5-FBD6-4440-826A-7771740D4DE0}" srcOrd="0" destOrd="0" presId="urn:microsoft.com/office/officeart/2005/8/layout/hProcess3"/>
    <dgm:cxn modelId="{541E78E8-B3D4-6F48-BC5F-558C90D5F309}" type="presParOf" srcId="{E49D0B5E-0CC5-974C-BAE1-3DF70222B10E}" destId="{DCFE1723-453C-C94E-BDAD-F49C231A4B23}" srcOrd="1" destOrd="0" presId="urn:microsoft.com/office/officeart/2005/8/layout/hProcess3"/>
    <dgm:cxn modelId="{D1D56918-BC35-C542-870B-482B3DE9EB15}" type="presParOf" srcId="{E49D0B5E-0CC5-974C-BAE1-3DF70222B10E}" destId="{54F15385-A651-194A-81A5-57D8CE0B307C}" srcOrd="2" destOrd="0" presId="urn:microsoft.com/office/officeart/2005/8/layout/hProcess3"/>
    <dgm:cxn modelId="{B629B3D5-6C23-804C-80C4-5980F24266DB}" type="presParOf" srcId="{E49D0B5E-0CC5-974C-BAE1-3DF70222B10E}" destId="{456D0545-8FB8-B244-9D93-713D8A833A9E}" srcOrd="3" destOrd="0" presId="urn:microsoft.com/office/officeart/2005/8/layout/hProcess3"/>
    <dgm:cxn modelId="{EDFCB21B-42F4-5E44-9A53-AD6F13E698DF}" type="presParOf" srcId="{E49D0B5E-0CC5-974C-BAE1-3DF70222B10E}" destId="{309035B6-8990-D044-9469-0E313D40C919}" srcOrd="4" destOrd="0" presId="urn:microsoft.com/office/officeart/2005/8/layout/hProcess3"/>
    <dgm:cxn modelId="{D41C5F92-8C45-E54A-A19C-8B83FF8A8A6F}" type="presParOf" srcId="{CF77B1D6-7AB7-2341-98DE-8887C90ED92A}" destId="{993D340C-D767-4646-8F59-22F080FC1E33}" srcOrd="2" destOrd="0" presId="urn:microsoft.com/office/officeart/2005/8/layout/hProcess3"/>
    <dgm:cxn modelId="{86F5177E-4E5B-A644-9834-274285A1B7D7}" type="presParOf" srcId="{CF77B1D6-7AB7-2341-98DE-8887C90ED92A}" destId="{C64484BB-879D-A24E-939A-5FDC4807FF74}" srcOrd="3" destOrd="0" presId="urn:microsoft.com/office/officeart/2005/8/layout/hProcess3"/>
    <dgm:cxn modelId="{22223F26-408C-9B45-9B90-29684DDB975D}" type="presParOf" srcId="{C64484BB-879D-A24E-939A-5FDC4807FF74}" destId="{16132303-D6B7-3941-B14A-2169366600C9}" srcOrd="0" destOrd="0" presId="urn:microsoft.com/office/officeart/2005/8/layout/hProcess3"/>
    <dgm:cxn modelId="{CEC36E4F-F5E2-2E4E-9330-BA56F997C15A}" type="presParOf" srcId="{C64484BB-879D-A24E-939A-5FDC4807FF74}" destId="{9CF636CC-CBE2-B04A-B67D-829EBE9CDA41}" srcOrd="1" destOrd="0" presId="urn:microsoft.com/office/officeart/2005/8/layout/hProcess3"/>
    <dgm:cxn modelId="{CA64631A-7E6A-3D4B-B7A6-80DF94D77462}" type="presParOf" srcId="{C64484BB-879D-A24E-939A-5FDC4807FF74}" destId="{E0E3DC7F-8360-7F4E-8F34-94EB77CF4BB0}" srcOrd="2" destOrd="0" presId="urn:microsoft.com/office/officeart/2005/8/layout/hProcess3"/>
    <dgm:cxn modelId="{083C943E-4AF7-4649-9E9E-659A437F6D32}" type="presParOf" srcId="{C64484BB-879D-A24E-939A-5FDC4807FF74}" destId="{559799EC-7D7D-C842-8D6E-69C4AFFFC371}" srcOrd="3" destOrd="0" presId="urn:microsoft.com/office/officeart/2005/8/layout/hProcess3"/>
    <dgm:cxn modelId="{65FB405C-79A3-A249-901A-F6FAF2C773CB}" type="presParOf" srcId="{C64484BB-879D-A24E-939A-5FDC4807FF74}" destId="{96A1ADF8-6637-D148-9FDB-455882160D5D}" srcOrd="4" destOrd="0" presId="urn:microsoft.com/office/officeart/2005/8/layout/hProcess3"/>
    <dgm:cxn modelId="{13FA7E9E-CCAE-EB40-9E89-BD64CE480044}" type="presParOf" srcId="{CF77B1D6-7AB7-2341-98DE-8887C90ED92A}" destId="{8F9ED46C-7C20-3645-87AA-FAC43310FD23}" srcOrd="4" destOrd="0" presId="urn:microsoft.com/office/officeart/2005/8/layout/hProcess3"/>
    <dgm:cxn modelId="{1F5C5821-03C0-3341-AE59-7A2CBEA62158}" type="presParOf" srcId="{CF77B1D6-7AB7-2341-98DE-8887C90ED92A}" destId="{CD8303A9-2302-9540-B6F1-D93AED9E0A50}" srcOrd="5" destOrd="0" presId="urn:microsoft.com/office/officeart/2005/8/layout/hProcess3"/>
    <dgm:cxn modelId="{446166D6-3AF8-C54D-8077-D57C6F25AC75}" type="presParOf" srcId="{CD8303A9-2302-9540-B6F1-D93AED9E0A50}" destId="{22B84411-BC29-0745-BF66-5E9214C80FF7}" srcOrd="0" destOrd="0" presId="urn:microsoft.com/office/officeart/2005/8/layout/hProcess3"/>
    <dgm:cxn modelId="{3BCF7871-740F-A243-930B-12004EE17A18}" type="presParOf" srcId="{CD8303A9-2302-9540-B6F1-D93AED9E0A50}" destId="{13997C93-07AE-1240-91F5-876E51DE57E2}" srcOrd="1" destOrd="0" presId="urn:microsoft.com/office/officeart/2005/8/layout/hProcess3"/>
    <dgm:cxn modelId="{4EB49CEB-0A81-834D-9AD4-333710AF354C}" type="presParOf" srcId="{CD8303A9-2302-9540-B6F1-D93AED9E0A50}" destId="{8B8895F2-4529-1A44-8705-866FA3C717C9}" srcOrd="2" destOrd="0" presId="urn:microsoft.com/office/officeart/2005/8/layout/hProcess3"/>
    <dgm:cxn modelId="{A6EFB7C4-2487-E74A-B34A-D6C9B42BB7EF}" type="presParOf" srcId="{CD8303A9-2302-9540-B6F1-D93AED9E0A50}" destId="{9F58132D-0D42-A844-B863-2CBD97E913E1}" srcOrd="3" destOrd="0" presId="urn:microsoft.com/office/officeart/2005/8/layout/hProcess3"/>
    <dgm:cxn modelId="{67BA45A9-2716-D145-93A0-D793B91B4564}" type="presParOf" srcId="{CD8303A9-2302-9540-B6F1-D93AED9E0A50}" destId="{477EF1D8-619A-2A44-B754-C0C0EB9F506D}" srcOrd="4" destOrd="0" presId="urn:microsoft.com/office/officeart/2005/8/layout/hProcess3"/>
    <dgm:cxn modelId="{359544A5-5B5D-3D46-9E1F-6BCFF056B8D0}" type="presParOf" srcId="{CF77B1D6-7AB7-2341-98DE-8887C90ED92A}" destId="{BB484906-6B3E-F24E-9A5B-89224D70BFBE}" srcOrd="6" destOrd="0" presId="urn:microsoft.com/office/officeart/2005/8/layout/hProcess3"/>
    <dgm:cxn modelId="{26429AD9-C94C-5744-897D-B2EB0FFF3E27}" type="presParOf" srcId="{CF77B1D6-7AB7-2341-98DE-8887C90ED92A}" destId="{FBF7E2E4-4441-464B-BD6D-60F448BBF0C7}" srcOrd="7" destOrd="0" presId="urn:microsoft.com/office/officeart/2005/8/layout/hProcess3"/>
    <dgm:cxn modelId="{2284C128-2C52-D64B-A114-8897FA19ADE6}" type="presParOf" srcId="{CF77B1D6-7AB7-2341-98DE-8887C90ED92A}" destId="{0D179991-8DCC-9949-9959-025EC7C07DBF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82C076-A365-E445-AD14-59E9000C5ADA}" type="doc">
      <dgm:prSet loTypeId="urn:microsoft.com/office/officeart/2005/8/layout/hProcess3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BC229DD-8E25-A54C-93C0-CE836F07DB74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Teacher Poses Task</a:t>
          </a:r>
          <a:endParaRPr lang="en-US" dirty="0">
            <a:solidFill>
              <a:srgbClr val="000000"/>
            </a:solidFill>
          </a:endParaRPr>
        </a:p>
      </dgm:t>
    </dgm:pt>
    <dgm:pt modelId="{66210509-EF1D-4F43-A57E-A81D64F61A03}" type="parTrans" cxnId="{42AC6E77-5E1F-D248-A21F-E839B48675BF}">
      <dgm:prSet/>
      <dgm:spPr/>
      <dgm:t>
        <a:bodyPr/>
        <a:lstStyle/>
        <a:p>
          <a:endParaRPr lang="en-US"/>
        </a:p>
      </dgm:t>
    </dgm:pt>
    <dgm:pt modelId="{980142D1-7BAF-374C-B144-B067744426CC}" type="sibTrans" cxnId="{42AC6E77-5E1F-D248-A21F-E839B48675BF}">
      <dgm:prSet/>
      <dgm:spPr/>
      <dgm:t>
        <a:bodyPr/>
        <a:lstStyle/>
        <a:p>
          <a:endParaRPr lang="en-US"/>
        </a:p>
      </dgm:t>
    </dgm:pt>
    <dgm:pt modelId="{78E80380-8EF0-E643-BA6A-FE7B4B62D5F4}">
      <dgm:prSet phldrT="[Text]"/>
      <dgm:spPr/>
      <dgm:t>
        <a:bodyPr/>
        <a:lstStyle/>
        <a:p>
          <a:r>
            <a:rPr lang="en-US" dirty="0" smtClean="0"/>
            <a:t>Cognitively-demanding </a:t>
          </a:r>
          <a:endParaRPr lang="en-US" dirty="0"/>
        </a:p>
      </dgm:t>
    </dgm:pt>
    <dgm:pt modelId="{8C101D67-C5D2-E644-AE73-616762773D77}" type="parTrans" cxnId="{DACBE81E-C61F-F247-A683-C7A294C4090D}">
      <dgm:prSet/>
      <dgm:spPr/>
      <dgm:t>
        <a:bodyPr/>
        <a:lstStyle/>
        <a:p>
          <a:endParaRPr lang="en-US"/>
        </a:p>
      </dgm:t>
    </dgm:pt>
    <dgm:pt modelId="{83C35E67-1F1C-B54F-BED9-2A6A69FF3FAB}" type="sibTrans" cxnId="{DACBE81E-C61F-F247-A683-C7A294C4090D}">
      <dgm:prSet/>
      <dgm:spPr/>
      <dgm:t>
        <a:bodyPr/>
        <a:lstStyle/>
        <a:p>
          <a:endParaRPr lang="en-US"/>
        </a:p>
      </dgm:t>
    </dgm:pt>
    <dgm:pt modelId="{AC325A61-E7D5-354B-BDCF-D9BCEAE56874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Students Work on Solving the Task</a:t>
          </a:r>
          <a:endParaRPr lang="en-US" dirty="0">
            <a:solidFill>
              <a:srgbClr val="000000"/>
            </a:solidFill>
          </a:endParaRPr>
        </a:p>
      </dgm:t>
    </dgm:pt>
    <dgm:pt modelId="{FF3AC22E-2E13-1F4E-8729-9EE314C52D4B}" type="parTrans" cxnId="{F2ED8D12-CCE4-FA41-AA9F-2483FB86C094}">
      <dgm:prSet/>
      <dgm:spPr/>
      <dgm:t>
        <a:bodyPr/>
        <a:lstStyle/>
        <a:p>
          <a:endParaRPr lang="en-US"/>
        </a:p>
      </dgm:t>
    </dgm:pt>
    <dgm:pt modelId="{1C87322C-9102-D94C-8C57-3F3D8DA3B48A}" type="sibTrans" cxnId="{F2ED8D12-CCE4-FA41-AA9F-2483FB86C094}">
      <dgm:prSet/>
      <dgm:spPr/>
      <dgm:t>
        <a:bodyPr/>
        <a:lstStyle/>
        <a:p>
          <a:endParaRPr lang="en-US"/>
        </a:p>
      </dgm:t>
    </dgm:pt>
    <dgm:pt modelId="{AC98A38F-E26D-BB4C-9BCC-DCE81F422422}">
      <dgm:prSet phldrT="[Text]"/>
      <dgm:spPr/>
      <dgm:t>
        <a:bodyPr/>
        <a:lstStyle/>
        <a:p>
          <a:r>
            <a:rPr lang="en-US" dirty="0" smtClean="0"/>
            <a:t>Individually and/or in groups</a:t>
          </a:r>
          <a:endParaRPr lang="en-US" dirty="0"/>
        </a:p>
      </dgm:t>
    </dgm:pt>
    <dgm:pt modelId="{790803F9-92C0-7947-9590-F1F3A1A8BF94}" type="parTrans" cxnId="{61A19AAC-C8CA-F949-9651-7B171291867F}">
      <dgm:prSet/>
      <dgm:spPr/>
      <dgm:t>
        <a:bodyPr/>
        <a:lstStyle/>
        <a:p>
          <a:endParaRPr lang="en-US"/>
        </a:p>
      </dgm:t>
    </dgm:pt>
    <dgm:pt modelId="{7A4B9D09-D638-E341-80A6-9ACC2132D7C9}" type="sibTrans" cxnId="{61A19AAC-C8CA-F949-9651-7B171291867F}">
      <dgm:prSet/>
      <dgm:spPr/>
      <dgm:t>
        <a:bodyPr/>
        <a:lstStyle/>
        <a:p>
          <a:endParaRPr lang="en-US"/>
        </a:p>
      </dgm:t>
    </dgm:pt>
    <dgm:pt modelId="{84B83DE2-BD14-F844-B58D-09306AE43CDC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Teacher Conducts Whole Class Discussion</a:t>
          </a:r>
          <a:endParaRPr lang="en-US" dirty="0">
            <a:solidFill>
              <a:srgbClr val="000000"/>
            </a:solidFill>
          </a:endParaRPr>
        </a:p>
      </dgm:t>
    </dgm:pt>
    <dgm:pt modelId="{8934893C-4C11-E340-974B-9CE677682011}" type="parTrans" cxnId="{25833743-A91E-524A-9ACD-056642A745CF}">
      <dgm:prSet/>
      <dgm:spPr/>
      <dgm:t>
        <a:bodyPr/>
        <a:lstStyle/>
        <a:p>
          <a:endParaRPr lang="en-US"/>
        </a:p>
      </dgm:t>
    </dgm:pt>
    <dgm:pt modelId="{9A3CC4FA-C15A-354F-AE31-BC59105276AD}" type="sibTrans" cxnId="{25833743-A91E-524A-9ACD-056642A745CF}">
      <dgm:prSet/>
      <dgm:spPr/>
      <dgm:t>
        <a:bodyPr/>
        <a:lstStyle/>
        <a:p>
          <a:endParaRPr lang="en-US"/>
        </a:p>
      </dgm:t>
    </dgm:pt>
    <dgm:pt modelId="{83A4A643-0733-BF4D-BD4E-E945A43A6AC2}">
      <dgm:prSet phldrT="[Text]"/>
      <dgm:spPr/>
      <dgm:t>
        <a:bodyPr/>
        <a:lstStyle/>
        <a:p>
          <a:r>
            <a:rPr lang="en-US" dirty="0" smtClean="0"/>
            <a:t>Teacher selects and sequences solutions that advance an instructional agenda</a:t>
          </a:r>
          <a:endParaRPr lang="en-US" dirty="0"/>
        </a:p>
      </dgm:t>
    </dgm:pt>
    <dgm:pt modelId="{CF60CC4E-B923-F740-B0B6-228C0AB295D9}" type="parTrans" cxnId="{E867E350-A828-CF43-BF06-43992CADFCF2}">
      <dgm:prSet/>
      <dgm:spPr/>
      <dgm:t>
        <a:bodyPr/>
        <a:lstStyle/>
        <a:p>
          <a:endParaRPr lang="en-US"/>
        </a:p>
      </dgm:t>
    </dgm:pt>
    <dgm:pt modelId="{E9CA6326-DB3C-BF41-AACD-D3E7CBC096BD}" type="sibTrans" cxnId="{E867E350-A828-CF43-BF06-43992CADFCF2}">
      <dgm:prSet/>
      <dgm:spPr/>
      <dgm:t>
        <a:bodyPr/>
        <a:lstStyle/>
        <a:p>
          <a:endParaRPr lang="en-US"/>
        </a:p>
      </dgm:t>
    </dgm:pt>
    <dgm:pt modelId="{23A2684B-C208-6342-9B7D-EE0B23241E82}">
      <dgm:prSet phldrT="[Text]"/>
      <dgm:spPr/>
      <dgm:t>
        <a:bodyPr/>
        <a:lstStyle/>
        <a:p>
          <a:r>
            <a:rPr lang="en-US" dirty="0" smtClean="0"/>
            <a:t>Multiple entry points</a:t>
          </a:r>
          <a:endParaRPr lang="en-US" dirty="0"/>
        </a:p>
      </dgm:t>
    </dgm:pt>
    <dgm:pt modelId="{C565CFF3-8DA9-7144-97BF-9CD594C7A637}" type="parTrans" cxnId="{E8BF54C2-DBD5-6148-9953-BCA3245A9451}">
      <dgm:prSet/>
      <dgm:spPr/>
      <dgm:t>
        <a:bodyPr/>
        <a:lstStyle/>
        <a:p>
          <a:endParaRPr lang="en-US"/>
        </a:p>
      </dgm:t>
    </dgm:pt>
    <dgm:pt modelId="{4657BDFD-6D89-A144-8E8A-4C0CF555A3C9}" type="sibTrans" cxnId="{E8BF54C2-DBD5-6148-9953-BCA3245A9451}">
      <dgm:prSet/>
      <dgm:spPr/>
      <dgm:t>
        <a:bodyPr/>
        <a:lstStyle/>
        <a:p>
          <a:endParaRPr lang="en-US"/>
        </a:p>
      </dgm:t>
    </dgm:pt>
    <dgm:pt modelId="{63F1EE02-7A15-8648-B75B-179AB8CD6F62}">
      <dgm:prSet phldrT="[Text]"/>
      <dgm:spPr/>
      <dgm:t>
        <a:bodyPr/>
        <a:lstStyle/>
        <a:p>
          <a:r>
            <a:rPr lang="en-US" dirty="0" smtClean="0"/>
            <a:t>Teacher presses students to make connections between different solutions</a:t>
          </a:r>
          <a:endParaRPr lang="en-US" dirty="0"/>
        </a:p>
      </dgm:t>
    </dgm:pt>
    <dgm:pt modelId="{84F5D4E1-DF0E-A245-9118-D514A185EC16}" type="parTrans" cxnId="{11CE9DF1-892B-C548-9321-5A1B6BF7C8FF}">
      <dgm:prSet/>
      <dgm:spPr/>
      <dgm:t>
        <a:bodyPr/>
        <a:lstStyle/>
        <a:p>
          <a:endParaRPr lang="en-US"/>
        </a:p>
      </dgm:t>
    </dgm:pt>
    <dgm:pt modelId="{A18585F3-8BB3-2542-AD0F-EB4185E7AB5C}" type="sibTrans" cxnId="{11CE9DF1-892B-C548-9321-5A1B6BF7C8FF}">
      <dgm:prSet/>
      <dgm:spPr/>
      <dgm:t>
        <a:bodyPr/>
        <a:lstStyle/>
        <a:p>
          <a:endParaRPr lang="en-US"/>
        </a:p>
      </dgm:t>
    </dgm:pt>
    <dgm:pt modelId="{44BB5326-7878-3749-812C-3E7FB57DB1CC}">
      <dgm:prSet phldrT="[Text]"/>
      <dgm:spPr/>
      <dgm:t>
        <a:bodyPr/>
        <a:lstStyle/>
        <a:p>
          <a:r>
            <a:rPr lang="en-US" dirty="0" smtClean="0"/>
            <a:t>Teacher mediates communication between students to help them understand each other’s explanations</a:t>
          </a:r>
          <a:endParaRPr lang="en-US" dirty="0"/>
        </a:p>
      </dgm:t>
    </dgm:pt>
    <dgm:pt modelId="{5F5C3A8F-FA2B-CF4C-8D2D-4C16E10E18C5}" type="parTrans" cxnId="{A8BDE0AD-54DB-0549-B990-1379AF21C3AE}">
      <dgm:prSet/>
      <dgm:spPr/>
      <dgm:t>
        <a:bodyPr/>
        <a:lstStyle/>
        <a:p>
          <a:endParaRPr lang="en-US"/>
        </a:p>
      </dgm:t>
    </dgm:pt>
    <dgm:pt modelId="{8DF65E53-66C7-894F-B0EA-20E306E3B467}" type="sibTrans" cxnId="{A8BDE0AD-54DB-0549-B990-1379AF21C3AE}">
      <dgm:prSet/>
      <dgm:spPr/>
      <dgm:t>
        <a:bodyPr/>
        <a:lstStyle/>
        <a:p>
          <a:endParaRPr lang="en-US"/>
        </a:p>
      </dgm:t>
    </dgm:pt>
    <dgm:pt modelId="{C4D019C8-CC51-1C47-B458-6E354A330DA9}">
      <dgm:prSet phldrT="[Text]"/>
      <dgm:spPr/>
      <dgm:t>
        <a:bodyPr/>
        <a:lstStyle/>
        <a:p>
          <a:r>
            <a:rPr lang="en-US" dirty="0" smtClean="0">
              <a:solidFill>
                <a:srgbClr val="3366FF"/>
              </a:solidFill>
            </a:rPr>
            <a:t>In the launch:</a:t>
          </a:r>
          <a:endParaRPr lang="en-US" dirty="0"/>
        </a:p>
      </dgm:t>
    </dgm:pt>
    <dgm:pt modelId="{1050BEA1-18A9-3345-B38A-8A21E75F92C4}" type="parTrans" cxnId="{CD1A6FBB-66C5-8B4B-9BA6-D11371CEA780}">
      <dgm:prSet/>
      <dgm:spPr/>
      <dgm:t>
        <a:bodyPr/>
        <a:lstStyle/>
        <a:p>
          <a:endParaRPr lang="en-US"/>
        </a:p>
      </dgm:t>
    </dgm:pt>
    <dgm:pt modelId="{FA684F9A-7742-4A4A-950B-B26FBB7171EA}" type="sibTrans" cxnId="{CD1A6FBB-66C5-8B4B-9BA6-D11371CEA780}">
      <dgm:prSet/>
      <dgm:spPr/>
      <dgm:t>
        <a:bodyPr/>
        <a:lstStyle/>
        <a:p>
          <a:endParaRPr lang="en-US"/>
        </a:p>
      </dgm:t>
    </dgm:pt>
    <dgm:pt modelId="{F20F10B6-47B3-5441-A4FC-E42B92EC43BB}">
      <dgm:prSet/>
      <dgm:spPr/>
      <dgm:t>
        <a:bodyPr/>
        <a:lstStyle/>
        <a:p>
          <a:r>
            <a:rPr lang="en-US" dirty="0" smtClean="0">
              <a:solidFill>
                <a:srgbClr val="3366FF"/>
              </a:solidFill>
            </a:rPr>
            <a:t>Key contextual features are discussed</a:t>
          </a:r>
          <a:endParaRPr lang="en-US" dirty="0">
            <a:solidFill>
              <a:srgbClr val="3366FF"/>
            </a:solidFill>
          </a:endParaRPr>
        </a:p>
      </dgm:t>
    </dgm:pt>
    <dgm:pt modelId="{86775AB7-60D2-E541-939C-6A70B05F980D}" type="parTrans" cxnId="{A85EB3F8-7AD4-964E-ABB3-752D7D07E9F8}">
      <dgm:prSet/>
      <dgm:spPr/>
      <dgm:t>
        <a:bodyPr/>
        <a:lstStyle/>
        <a:p>
          <a:endParaRPr lang="en-US"/>
        </a:p>
      </dgm:t>
    </dgm:pt>
    <dgm:pt modelId="{D7AB7D6E-AF20-2C48-B45D-6C02DACEB1E6}" type="sibTrans" cxnId="{A85EB3F8-7AD4-964E-ABB3-752D7D07E9F8}">
      <dgm:prSet/>
      <dgm:spPr/>
      <dgm:t>
        <a:bodyPr/>
        <a:lstStyle/>
        <a:p>
          <a:endParaRPr lang="en-US"/>
        </a:p>
      </dgm:t>
    </dgm:pt>
    <dgm:pt modelId="{27973C07-C31A-5044-8524-21E5C296BEF1}">
      <dgm:prSet/>
      <dgm:spPr/>
      <dgm:t>
        <a:bodyPr/>
        <a:lstStyle/>
        <a:p>
          <a:r>
            <a:rPr lang="en-US" dirty="0" smtClean="0">
              <a:solidFill>
                <a:srgbClr val="3366FF"/>
              </a:solidFill>
            </a:rPr>
            <a:t>Key mathematical relationships as represented in the task are discussed</a:t>
          </a:r>
          <a:endParaRPr lang="en-US" dirty="0">
            <a:solidFill>
              <a:srgbClr val="3366FF"/>
            </a:solidFill>
          </a:endParaRPr>
        </a:p>
      </dgm:t>
    </dgm:pt>
    <dgm:pt modelId="{0E718BB8-B9A9-A740-8858-D768D6274426}" type="parTrans" cxnId="{4450860A-2793-8443-A765-A7A7ED3FAE3A}">
      <dgm:prSet/>
      <dgm:spPr/>
      <dgm:t>
        <a:bodyPr/>
        <a:lstStyle/>
        <a:p>
          <a:endParaRPr lang="en-US"/>
        </a:p>
      </dgm:t>
    </dgm:pt>
    <dgm:pt modelId="{D6598336-2D13-DB4A-B911-E8DC514289BE}" type="sibTrans" cxnId="{4450860A-2793-8443-A765-A7A7ED3FAE3A}">
      <dgm:prSet/>
      <dgm:spPr/>
      <dgm:t>
        <a:bodyPr/>
        <a:lstStyle/>
        <a:p>
          <a:endParaRPr lang="en-US"/>
        </a:p>
      </dgm:t>
    </dgm:pt>
    <dgm:pt modelId="{773043EA-92EB-204F-B8DC-97EA4045A2A8}">
      <dgm:prSet/>
      <dgm:spPr/>
      <dgm:t>
        <a:bodyPr/>
        <a:lstStyle/>
        <a:p>
          <a:r>
            <a:rPr lang="en-US" dirty="0" smtClean="0">
              <a:solidFill>
                <a:srgbClr val="3366FF"/>
              </a:solidFill>
            </a:rPr>
            <a:t>Broad &amp; active student participation is encouraged</a:t>
          </a:r>
          <a:endParaRPr lang="en-US" dirty="0">
            <a:solidFill>
              <a:srgbClr val="3366FF"/>
            </a:solidFill>
          </a:endParaRPr>
        </a:p>
      </dgm:t>
    </dgm:pt>
    <dgm:pt modelId="{B0EF3821-8528-9D46-A805-C6F0CF23B8D8}" type="parTrans" cxnId="{A193032C-D68E-4F4E-97F7-50804B1B6ABC}">
      <dgm:prSet/>
      <dgm:spPr/>
      <dgm:t>
        <a:bodyPr/>
        <a:lstStyle/>
        <a:p>
          <a:endParaRPr lang="en-US"/>
        </a:p>
      </dgm:t>
    </dgm:pt>
    <dgm:pt modelId="{4A9E3BA2-F678-C347-ACCF-0BF3965A035F}" type="sibTrans" cxnId="{A193032C-D68E-4F4E-97F7-50804B1B6ABC}">
      <dgm:prSet/>
      <dgm:spPr/>
      <dgm:t>
        <a:bodyPr/>
        <a:lstStyle/>
        <a:p>
          <a:endParaRPr lang="en-US"/>
        </a:p>
      </dgm:t>
    </dgm:pt>
    <dgm:pt modelId="{329373C5-2600-DF49-BCEF-3CF5C784AE85}" type="pres">
      <dgm:prSet presAssocID="{7A82C076-A365-E445-AD14-59E9000C5AD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E797A3A-0634-F045-BDEE-5A917E7C31E3}" type="pres">
      <dgm:prSet presAssocID="{7A82C076-A365-E445-AD14-59E9000C5ADA}" presName="dummy" presStyleCnt="0"/>
      <dgm:spPr/>
    </dgm:pt>
    <dgm:pt modelId="{CF77B1D6-7AB7-2341-98DE-8887C90ED92A}" type="pres">
      <dgm:prSet presAssocID="{7A82C076-A365-E445-AD14-59E9000C5ADA}" presName="linH" presStyleCnt="0"/>
      <dgm:spPr/>
    </dgm:pt>
    <dgm:pt modelId="{5D36B39F-5BB9-F042-868E-1D7DB76A4A29}" type="pres">
      <dgm:prSet presAssocID="{7A82C076-A365-E445-AD14-59E9000C5ADA}" presName="padding1" presStyleCnt="0"/>
      <dgm:spPr/>
    </dgm:pt>
    <dgm:pt modelId="{8363105C-95A2-1544-B0F3-BBA5C4F02B41}" type="pres">
      <dgm:prSet presAssocID="{BBC229DD-8E25-A54C-93C0-CE836F07DB74}" presName="linV" presStyleCnt="0"/>
      <dgm:spPr/>
    </dgm:pt>
    <dgm:pt modelId="{16DC1D65-EFC4-7A4D-8AEC-DD52F3AB0A27}" type="pres">
      <dgm:prSet presAssocID="{BBC229DD-8E25-A54C-93C0-CE836F07DB74}" presName="spVertical1" presStyleCnt="0"/>
      <dgm:spPr/>
    </dgm:pt>
    <dgm:pt modelId="{5E356FD7-E110-174D-9666-55D15227E9B2}" type="pres">
      <dgm:prSet presAssocID="{BBC229DD-8E25-A54C-93C0-CE836F07DB74}" presName="parTx" presStyleLbl="revTx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55AA15-1933-1640-8B38-AA26E61E32D3}" type="pres">
      <dgm:prSet presAssocID="{BBC229DD-8E25-A54C-93C0-CE836F07DB74}" presName="spVertical2" presStyleCnt="0"/>
      <dgm:spPr/>
    </dgm:pt>
    <dgm:pt modelId="{AAFA63FF-3A08-DC45-AF69-0A3D83C0061B}" type="pres">
      <dgm:prSet presAssocID="{BBC229DD-8E25-A54C-93C0-CE836F07DB74}" presName="spVertical3" presStyleCnt="0"/>
      <dgm:spPr/>
    </dgm:pt>
    <dgm:pt modelId="{7B6800A6-A66B-EF40-A15D-B6553A0651C2}" type="pres">
      <dgm:prSet presAssocID="{BBC229DD-8E25-A54C-93C0-CE836F07DB74}" presName="desTx" presStyleLbl="revTx" presStyleIdx="1" presStyleCnt="6" custLinFactNeighborX="-119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9E2094-47C8-5A4A-A91F-990E6548B29B}" type="pres">
      <dgm:prSet presAssocID="{980142D1-7BAF-374C-B144-B067744426CC}" presName="space" presStyleCnt="0"/>
      <dgm:spPr/>
    </dgm:pt>
    <dgm:pt modelId="{C64484BB-879D-A24E-939A-5FDC4807FF74}" type="pres">
      <dgm:prSet presAssocID="{AC325A61-E7D5-354B-BDCF-D9BCEAE56874}" presName="linV" presStyleCnt="0"/>
      <dgm:spPr/>
    </dgm:pt>
    <dgm:pt modelId="{16132303-D6B7-3941-B14A-2169366600C9}" type="pres">
      <dgm:prSet presAssocID="{AC325A61-E7D5-354B-BDCF-D9BCEAE56874}" presName="spVertical1" presStyleCnt="0"/>
      <dgm:spPr/>
    </dgm:pt>
    <dgm:pt modelId="{9CF636CC-CBE2-B04A-B67D-829EBE9CDA41}" type="pres">
      <dgm:prSet presAssocID="{AC325A61-E7D5-354B-BDCF-D9BCEAE56874}" presName="parTx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E3DC7F-8360-7F4E-8F34-94EB77CF4BB0}" type="pres">
      <dgm:prSet presAssocID="{AC325A61-E7D5-354B-BDCF-D9BCEAE56874}" presName="spVertical2" presStyleCnt="0"/>
      <dgm:spPr/>
    </dgm:pt>
    <dgm:pt modelId="{559799EC-7D7D-C842-8D6E-69C4AFFFC371}" type="pres">
      <dgm:prSet presAssocID="{AC325A61-E7D5-354B-BDCF-D9BCEAE56874}" presName="spVertical3" presStyleCnt="0"/>
      <dgm:spPr/>
    </dgm:pt>
    <dgm:pt modelId="{96A1ADF8-6637-D148-9FDB-455882160D5D}" type="pres">
      <dgm:prSet presAssocID="{AC325A61-E7D5-354B-BDCF-D9BCEAE56874}" presName="desTx" presStyleLbl="revTx" presStyleIdx="3" presStyleCnt="6" custLinFactNeighborX="-111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9ED46C-7C20-3645-87AA-FAC43310FD23}" type="pres">
      <dgm:prSet presAssocID="{1C87322C-9102-D94C-8C57-3F3D8DA3B48A}" presName="space" presStyleCnt="0"/>
      <dgm:spPr/>
    </dgm:pt>
    <dgm:pt modelId="{CD8303A9-2302-9540-B6F1-D93AED9E0A50}" type="pres">
      <dgm:prSet presAssocID="{84B83DE2-BD14-F844-B58D-09306AE43CDC}" presName="linV" presStyleCnt="0"/>
      <dgm:spPr/>
    </dgm:pt>
    <dgm:pt modelId="{22B84411-BC29-0745-BF66-5E9214C80FF7}" type="pres">
      <dgm:prSet presAssocID="{84B83DE2-BD14-F844-B58D-09306AE43CDC}" presName="spVertical1" presStyleCnt="0"/>
      <dgm:spPr/>
    </dgm:pt>
    <dgm:pt modelId="{13997C93-07AE-1240-91F5-876E51DE57E2}" type="pres">
      <dgm:prSet presAssocID="{84B83DE2-BD14-F844-B58D-09306AE43CDC}" presName="parTx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8895F2-4529-1A44-8705-866FA3C717C9}" type="pres">
      <dgm:prSet presAssocID="{84B83DE2-BD14-F844-B58D-09306AE43CDC}" presName="spVertical2" presStyleCnt="0"/>
      <dgm:spPr/>
    </dgm:pt>
    <dgm:pt modelId="{9F58132D-0D42-A844-B863-2CBD97E913E1}" type="pres">
      <dgm:prSet presAssocID="{84B83DE2-BD14-F844-B58D-09306AE43CDC}" presName="spVertical3" presStyleCnt="0"/>
      <dgm:spPr/>
    </dgm:pt>
    <dgm:pt modelId="{477EF1D8-619A-2A44-B754-C0C0EB9F506D}" type="pres">
      <dgm:prSet presAssocID="{84B83DE2-BD14-F844-B58D-09306AE43CDC}" presName="desTx" presStyleLbl="revTx" presStyleIdx="5" presStyleCnt="6" custLinFactNeighborX="-17079" custLinFactNeighborY="-11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484906-6B3E-F24E-9A5B-89224D70BFBE}" type="pres">
      <dgm:prSet presAssocID="{7A82C076-A365-E445-AD14-59E9000C5ADA}" presName="padding2" presStyleCnt="0"/>
      <dgm:spPr/>
    </dgm:pt>
    <dgm:pt modelId="{FBF7E2E4-4441-464B-BD6D-60F448BBF0C7}" type="pres">
      <dgm:prSet presAssocID="{7A82C076-A365-E445-AD14-59E9000C5ADA}" presName="negArrow" presStyleCnt="0"/>
      <dgm:spPr/>
    </dgm:pt>
    <dgm:pt modelId="{0D179991-8DCC-9949-9959-025EC7C07DBF}" type="pres">
      <dgm:prSet presAssocID="{7A82C076-A365-E445-AD14-59E9000C5ADA}" presName="backgroundArrow" presStyleLbl="node1" presStyleIdx="0" presStyleCnt="1" custLinFactNeighborY="-3043"/>
      <dgm:spPr/>
      <dgm:t>
        <a:bodyPr/>
        <a:lstStyle/>
        <a:p>
          <a:endParaRPr lang="en-US"/>
        </a:p>
      </dgm:t>
    </dgm:pt>
  </dgm:ptLst>
  <dgm:cxnLst>
    <dgm:cxn modelId="{11CE9DF1-892B-C548-9321-5A1B6BF7C8FF}" srcId="{84B83DE2-BD14-F844-B58D-09306AE43CDC}" destId="{63F1EE02-7A15-8648-B75B-179AB8CD6F62}" srcOrd="1" destOrd="0" parTransId="{84F5D4E1-DF0E-A245-9118-D514A185EC16}" sibTransId="{A18585F3-8BB3-2542-AD0F-EB4185E7AB5C}"/>
    <dgm:cxn modelId="{EF9B1F35-8CF8-2E4F-A338-A72FAB4520F9}" type="presOf" srcId="{44BB5326-7878-3749-812C-3E7FB57DB1CC}" destId="{477EF1D8-619A-2A44-B754-C0C0EB9F506D}" srcOrd="0" destOrd="2" presId="urn:microsoft.com/office/officeart/2005/8/layout/hProcess3"/>
    <dgm:cxn modelId="{BBF71520-4FA9-BC4F-9503-1C681C802A22}" type="presOf" srcId="{23A2684B-C208-6342-9B7D-EE0B23241E82}" destId="{7B6800A6-A66B-EF40-A15D-B6553A0651C2}" srcOrd="0" destOrd="1" presId="urn:microsoft.com/office/officeart/2005/8/layout/hProcess3"/>
    <dgm:cxn modelId="{61A19AAC-C8CA-F949-9651-7B171291867F}" srcId="{AC325A61-E7D5-354B-BDCF-D9BCEAE56874}" destId="{AC98A38F-E26D-BB4C-9BCC-DCE81F422422}" srcOrd="0" destOrd="0" parTransId="{790803F9-92C0-7947-9590-F1F3A1A8BF94}" sibTransId="{7A4B9D09-D638-E341-80A6-9ACC2132D7C9}"/>
    <dgm:cxn modelId="{CD1FCD36-FF41-E54F-80C0-5AF0578AFAA7}" type="presOf" srcId="{27973C07-C31A-5044-8524-21E5C296BEF1}" destId="{7B6800A6-A66B-EF40-A15D-B6553A0651C2}" srcOrd="0" destOrd="4" presId="urn:microsoft.com/office/officeart/2005/8/layout/hProcess3"/>
    <dgm:cxn modelId="{B2A08F8D-5B53-584D-8964-2E3DF70B9CBE}" type="presOf" srcId="{84B83DE2-BD14-F844-B58D-09306AE43CDC}" destId="{13997C93-07AE-1240-91F5-876E51DE57E2}" srcOrd="0" destOrd="0" presId="urn:microsoft.com/office/officeart/2005/8/layout/hProcess3"/>
    <dgm:cxn modelId="{467D9266-9FCC-5949-B590-D1FBD0E25525}" type="presOf" srcId="{7A82C076-A365-E445-AD14-59E9000C5ADA}" destId="{329373C5-2600-DF49-BCEF-3CF5C784AE85}" srcOrd="0" destOrd="0" presId="urn:microsoft.com/office/officeart/2005/8/layout/hProcess3"/>
    <dgm:cxn modelId="{E867E350-A828-CF43-BF06-43992CADFCF2}" srcId="{84B83DE2-BD14-F844-B58D-09306AE43CDC}" destId="{83A4A643-0733-BF4D-BD4E-E945A43A6AC2}" srcOrd="0" destOrd="0" parTransId="{CF60CC4E-B923-F740-B0B6-228C0AB295D9}" sibTransId="{E9CA6326-DB3C-BF41-AACD-D3E7CBC096BD}"/>
    <dgm:cxn modelId="{1D81CDEC-8B37-0E41-8101-B27F87E5A287}" type="presOf" srcId="{773043EA-92EB-204F-B8DC-97EA4045A2A8}" destId="{7B6800A6-A66B-EF40-A15D-B6553A0651C2}" srcOrd="0" destOrd="5" presId="urn:microsoft.com/office/officeart/2005/8/layout/hProcess3"/>
    <dgm:cxn modelId="{E8BF54C2-DBD5-6148-9953-BCA3245A9451}" srcId="{BBC229DD-8E25-A54C-93C0-CE836F07DB74}" destId="{23A2684B-C208-6342-9B7D-EE0B23241E82}" srcOrd="1" destOrd="0" parTransId="{C565CFF3-8DA9-7144-97BF-9CD594C7A637}" sibTransId="{4657BDFD-6D89-A144-8E8A-4C0CF555A3C9}"/>
    <dgm:cxn modelId="{4450860A-2793-8443-A765-A7A7ED3FAE3A}" srcId="{C4D019C8-CC51-1C47-B458-6E354A330DA9}" destId="{27973C07-C31A-5044-8524-21E5C296BEF1}" srcOrd="1" destOrd="0" parTransId="{0E718BB8-B9A9-A740-8858-D768D6274426}" sibTransId="{D6598336-2D13-DB4A-B911-E8DC514289BE}"/>
    <dgm:cxn modelId="{C865A7FE-6246-7648-9369-21A291AD629B}" type="presOf" srcId="{AC325A61-E7D5-354B-BDCF-D9BCEAE56874}" destId="{9CF636CC-CBE2-B04A-B67D-829EBE9CDA41}" srcOrd="0" destOrd="0" presId="urn:microsoft.com/office/officeart/2005/8/layout/hProcess3"/>
    <dgm:cxn modelId="{99198CD7-3C46-D24A-94A6-1FBDF36D98F1}" type="presOf" srcId="{F20F10B6-47B3-5441-A4FC-E42B92EC43BB}" destId="{7B6800A6-A66B-EF40-A15D-B6553A0651C2}" srcOrd="0" destOrd="3" presId="urn:microsoft.com/office/officeart/2005/8/layout/hProcess3"/>
    <dgm:cxn modelId="{5ABD7DFE-16BC-DF43-AC7E-B6A897A6EF84}" type="presOf" srcId="{78E80380-8EF0-E643-BA6A-FE7B4B62D5F4}" destId="{7B6800A6-A66B-EF40-A15D-B6553A0651C2}" srcOrd="0" destOrd="0" presId="urn:microsoft.com/office/officeart/2005/8/layout/hProcess3"/>
    <dgm:cxn modelId="{F2ED8D12-CCE4-FA41-AA9F-2483FB86C094}" srcId="{7A82C076-A365-E445-AD14-59E9000C5ADA}" destId="{AC325A61-E7D5-354B-BDCF-D9BCEAE56874}" srcOrd="1" destOrd="0" parTransId="{FF3AC22E-2E13-1F4E-8729-9EE314C52D4B}" sibTransId="{1C87322C-9102-D94C-8C57-3F3D8DA3B48A}"/>
    <dgm:cxn modelId="{8BF0F531-5442-E34E-8F1F-A41DC3C21C64}" type="presOf" srcId="{BBC229DD-8E25-A54C-93C0-CE836F07DB74}" destId="{5E356FD7-E110-174D-9666-55D15227E9B2}" srcOrd="0" destOrd="0" presId="urn:microsoft.com/office/officeart/2005/8/layout/hProcess3"/>
    <dgm:cxn modelId="{C0DB5A13-941A-124D-9DA7-519170FCC467}" type="presOf" srcId="{83A4A643-0733-BF4D-BD4E-E945A43A6AC2}" destId="{477EF1D8-619A-2A44-B754-C0C0EB9F506D}" srcOrd="0" destOrd="0" presId="urn:microsoft.com/office/officeart/2005/8/layout/hProcess3"/>
    <dgm:cxn modelId="{42AC6E77-5E1F-D248-A21F-E839B48675BF}" srcId="{7A82C076-A365-E445-AD14-59E9000C5ADA}" destId="{BBC229DD-8E25-A54C-93C0-CE836F07DB74}" srcOrd="0" destOrd="0" parTransId="{66210509-EF1D-4F43-A57E-A81D64F61A03}" sibTransId="{980142D1-7BAF-374C-B144-B067744426CC}"/>
    <dgm:cxn modelId="{44C1D946-F11D-8944-9F76-D9B5F0F4820D}" type="presOf" srcId="{AC98A38F-E26D-BB4C-9BCC-DCE81F422422}" destId="{96A1ADF8-6637-D148-9FDB-455882160D5D}" srcOrd="0" destOrd="0" presId="urn:microsoft.com/office/officeart/2005/8/layout/hProcess3"/>
    <dgm:cxn modelId="{CD1A6FBB-66C5-8B4B-9BA6-D11371CEA780}" srcId="{BBC229DD-8E25-A54C-93C0-CE836F07DB74}" destId="{C4D019C8-CC51-1C47-B458-6E354A330DA9}" srcOrd="2" destOrd="0" parTransId="{1050BEA1-18A9-3345-B38A-8A21E75F92C4}" sibTransId="{FA684F9A-7742-4A4A-950B-B26FBB7171EA}"/>
    <dgm:cxn modelId="{DACBE81E-C61F-F247-A683-C7A294C4090D}" srcId="{BBC229DD-8E25-A54C-93C0-CE836F07DB74}" destId="{78E80380-8EF0-E643-BA6A-FE7B4B62D5F4}" srcOrd="0" destOrd="0" parTransId="{8C101D67-C5D2-E644-AE73-616762773D77}" sibTransId="{83C35E67-1F1C-B54F-BED9-2A6A69FF3FAB}"/>
    <dgm:cxn modelId="{A85EB3F8-7AD4-964E-ABB3-752D7D07E9F8}" srcId="{C4D019C8-CC51-1C47-B458-6E354A330DA9}" destId="{F20F10B6-47B3-5441-A4FC-E42B92EC43BB}" srcOrd="0" destOrd="0" parTransId="{86775AB7-60D2-E541-939C-6A70B05F980D}" sibTransId="{D7AB7D6E-AF20-2C48-B45D-6C02DACEB1E6}"/>
    <dgm:cxn modelId="{25833743-A91E-524A-9ACD-056642A745CF}" srcId="{7A82C076-A365-E445-AD14-59E9000C5ADA}" destId="{84B83DE2-BD14-F844-B58D-09306AE43CDC}" srcOrd="2" destOrd="0" parTransId="{8934893C-4C11-E340-974B-9CE677682011}" sibTransId="{9A3CC4FA-C15A-354F-AE31-BC59105276AD}"/>
    <dgm:cxn modelId="{A193032C-D68E-4F4E-97F7-50804B1B6ABC}" srcId="{C4D019C8-CC51-1C47-B458-6E354A330DA9}" destId="{773043EA-92EB-204F-B8DC-97EA4045A2A8}" srcOrd="2" destOrd="0" parTransId="{B0EF3821-8528-9D46-A805-C6F0CF23B8D8}" sibTransId="{4A9E3BA2-F678-C347-ACCF-0BF3965A035F}"/>
    <dgm:cxn modelId="{A8BDE0AD-54DB-0549-B990-1379AF21C3AE}" srcId="{84B83DE2-BD14-F844-B58D-09306AE43CDC}" destId="{44BB5326-7878-3749-812C-3E7FB57DB1CC}" srcOrd="2" destOrd="0" parTransId="{5F5C3A8F-FA2B-CF4C-8D2D-4C16E10E18C5}" sibTransId="{8DF65E53-66C7-894F-B0EA-20E306E3B467}"/>
    <dgm:cxn modelId="{B21B4DF6-A239-EA48-B5DC-C3E999DC50DD}" type="presOf" srcId="{63F1EE02-7A15-8648-B75B-179AB8CD6F62}" destId="{477EF1D8-619A-2A44-B754-C0C0EB9F506D}" srcOrd="0" destOrd="1" presId="urn:microsoft.com/office/officeart/2005/8/layout/hProcess3"/>
    <dgm:cxn modelId="{0E161C3B-59C5-6243-A754-213293AFE2A4}" type="presOf" srcId="{C4D019C8-CC51-1C47-B458-6E354A330DA9}" destId="{7B6800A6-A66B-EF40-A15D-B6553A0651C2}" srcOrd="0" destOrd="2" presId="urn:microsoft.com/office/officeart/2005/8/layout/hProcess3"/>
    <dgm:cxn modelId="{2E376079-9E46-4049-8411-6578021ED1DE}" type="presParOf" srcId="{329373C5-2600-DF49-BCEF-3CF5C784AE85}" destId="{CE797A3A-0634-F045-BDEE-5A917E7C31E3}" srcOrd="0" destOrd="0" presId="urn:microsoft.com/office/officeart/2005/8/layout/hProcess3"/>
    <dgm:cxn modelId="{FBF71291-B8B2-F14F-A41E-5E0A7DEAC552}" type="presParOf" srcId="{329373C5-2600-DF49-BCEF-3CF5C784AE85}" destId="{CF77B1D6-7AB7-2341-98DE-8887C90ED92A}" srcOrd="1" destOrd="0" presId="urn:microsoft.com/office/officeart/2005/8/layout/hProcess3"/>
    <dgm:cxn modelId="{DAE7183E-C57E-1848-8B19-AA3E36968DC1}" type="presParOf" srcId="{CF77B1D6-7AB7-2341-98DE-8887C90ED92A}" destId="{5D36B39F-5BB9-F042-868E-1D7DB76A4A29}" srcOrd="0" destOrd="0" presId="urn:microsoft.com/office/officeart/2005/8/layout/hProcess3"/>
    <dgm:cxn modelId="{874AE784-DDD3-0540-A3DB-131603F4B292}" type="presParOf" srcId="{CF77B1D6-7AB7-2341-98DE-8887C90ED92A}" destId="{8363105C-95A2-1544-B0F3-BBA5C4F02B41}" srcOrd="1" destOrd="0" presId="urn:microsoft.com/office/officeart/2005/8/layout/hProcess3"/>
    <dgm:cxn modelId="{717D14AE-ECDE-8943-BD06-7F81A64275DC}" type="presParOf" srcId="{8363105C-95A2-1544-B0F3-BBA5C4F02B41}" destId="{16DC1D65-EFC4-7A4D-8AEC-DD52F3AB0A27}" srcOrd="0" destOrd="0" presId="urn:microsoft.com/office/officeart/2005/8/layout/hProcess3"/>
    <dgm:cxn modelId="{DFB61A91-8E0E-C34D-9972-E41DD4A46842}" type="presParOf" srcId="{8363105C-95A2-1544-B0F3-BBA5C4F02B41}" destId="{5E356FD7-E110-174D-9666-55D15227E9B2}" srcOrd="1" destOrd="0" presId="urn:microsoft.com/office/officeart/2005/8/layout/hProcess3"/>
    <dgm:cxn modelId="{B669B0EA-550F-B34E-A4B5-B4E4253760FF}" type="presParOf" srcId="{8363105C-95A2-1544-B0F3-BBA5C4F02B41}" destId="{AC55AA15-1933-1640-8B38-AA26E61E32D3}" srcOrd="2" destOrd="0" presId="urn:microsoft.com/office/officeart/2005/8/layout/hProcess3"/>
    <dgm:cxn modelId="{C3C6C66F-D33E-DE4D-8C2B-FDCEE7B45CB6}" type="presParOf" srcId="{8363105C-95A2-1544-B0F3-BBA5C4F02B41}" destId="{AAFA63FF-3A08-DC45-AF69-0A3D83C0061B}" srcOrd="3" destOrd="0" presId="urn:microsoft.com/office/officeart/2005/8/layout/hProcess3"/>
    <dgm:cxn modelId="{C4401121-9B0E-7C4A-AA1A-2124D1DC0775}" type="presParOf" srcId="{8363105C-95A2-1544-B0F3-BBA5C4F02B41}" destId="{7B6800A6-A66B-EF40-A15D-B6553A0651C2}" srcOrd="4" destOrd="0" presId="urn:microsoft.com/office/officeart/2005/8/layout/hProcess3"/>
    <dgm:cxn modelId="{B1CB3717-37DD-9C45-9512-F14A98EC8F80}" type="presParOf" srcId="{CF77B1D6-7AB7-2341-98DE-8887C90ED92A}" destId="{4E9E2094-47C8-5A4A-A91F-990E6548B29B}" srcOrd="2" destOrd="0" presId="urn:microsoft.com/office/officeart/2005/8/layout/hProcess3"/>
    <dgm:cxn modelId="{6594141E-1BA8-D64A-A9F1-1727D3BD1E24}" type="presParOf" srcId="{CF77B1D6-7AB7-2341-98DE-8887C90ED92A}" destId="{C64484BB-879D-A24E-939A-5FDC4807FF74}" srcOrd="3" destOrd="0" presId="urn:microsoft.com/office/officeart/2005/8/layout/hProcess3"/>
    <dgm:cxn modelId="{95F1AF43-C27E-DB49-827B-8C0A4FB26726}" type="presParOf" srcId="{C64484BB-879D-A24E-939A-5FDC4807FF74}" destId="{16132303-D6B7-3941-B14A-2169366600C9}" srcOrd="0" destOrd="0" presId="urn:microsoft.com/office/officeart/2005/8/layout/hProcess3"/>
    <dgm:cxn modelId="{E2F800C3-A972-1642-AE57-F247FF5D26C4}" type="presParOf" srcId="{C64484BB-879D-A24E-939A-5FDC4807FF74}" destId="{9CF636CC-CBE2-B04A-B67D-829EBE9CDA41}" srcOrd="1" destOrd="0" presId="urn:microsoft.com/office/officeart/2005/8/layout/hProcess3"/>
    <dgm:cxn modelId="{E95EEC76-1FFA-8F4B-81B8-CFBBCE184B76}" type="presParOf" srcId="{C64484BB-879D-A24E-939A-5FDC4807FF74}" destId="{E0E3DC7F-8360-7F4E-8F34-94EB77CF4BB0}" srcOrd="2" destOrd="0" presId="urn:microsoft.com/office/officeart/2005/8/layout/hProcess3"/>
    <dgm:cxn modelId="{A5E687E4-3DBF-7148-97D8-56F33194E6BC}" type="presParOf" srcId="{C64484BB-879D-A24E-939A-5FDC4807FF74}" destId="{559799EC-7D7D-C842-8D6E-69C4AFFFC371}" srcOrd="3" destOrd="0" presId="urn:microsoft.com/office/officeart/2005/8/layout/hProcess3"/>
    <dgm:cxn modelId="{AC1BFA24-4F5F-F14A-83B5-4DD60F4B35F8}" type="presParOf" srcId="{C64484BB-879D-A24E-939A-5FDC4807FF74}" destId="{96A1ADF8-6637-D148-9FDB-455882160D5D}" srcOrd="4" destOrd="0" presId="urn:microsoft.com/office/officeart/2005/8/layout/hProcess3"/>
    <dgm:cxn modelId="{0C71E230-6D1D-CD4F-9738-F21ADEC9BBE0}" type="presParOf" srcId="{CF77B1D6-7AB7-2341-98DE-8887C90ED92A}" destId="{8F9ED46C-7C20-3645-87AA-FAC43310FD23}" srcOrd="4" destOrd="0" presId="urn:microsoft.com/office/officeart/2005/8/layout/hProcess3"/>
    <dgm:cxn modelId="{9E1641EE-A7C0-7746-8881-656345301582}" type="presParOf" srcId="{CF77B1D6-7AB7-2341-98DE-8887C90ED92A}" destId="{CD8303A9-2302-9540-B6F1-D93AED9E0A50}" srcOrd="5" destOrd="0" presId="urn:microsoft.com/office/officeart/2005/8/layout/hProcess3"/>
    <dgm:cxn modelId="{FB40267B-274A-BB4A-A65B-8D55B78553FA}" type="presParOf" srcId="{CD8303A9-2302-9540-B6F1-D93AED9E0A50}" destId="{22B84411-BC29-0745-BF66-5E9214C80FF7}" srcOrd="0" destOrd="0" presId="urn:microsoft.com/office/officeart/2005/8/layout/hProcess3"/>
    <dgm:cxn modelId="{B46A01F5-9E71-7946-B545-7D67E35EA682}" type="presParOf" srcId="{CD8303A9-2302-9540-B6F1-D93AED9E0A50}" destId="{13997C93-07AE-1240-91F5-876E51DE57E2}" srcOrd="1" destOrd="0" presId="urn:microsoft.com/office/officeart/2005/8/layout/hProcess3"/>
    <dgm:cxn modelId="{4E55BB7F-82FF-4B4E-9E8E-BC643A5ABA8E}" type="presParOf" srcId="{CD8303A9-2302-9540-B6F1-D93AED9E0A50}" destId="{8B8895F2-4529-1A44-8705-866FA3C717C9}" srcOrd="2" destOrd="0" presId="urn:microsoft.com/office/officeart/2005/8/layout/hProcess3"/>
    <dgm:cxn modelId="{25BA58F2-339E-9B4F-951C-52FF11435D1D}" type="presParOf" srcId="{CD8303A9-2302-9540-B6F1-D93AED9E0A50}" destId="{9F58132D-0D42-A844-B863-2CBD97E913E1}" srcOrd="3" destOrd="0" presId="urn:microsoft.com/office/officeart/2005/8/layout/hProcess3"/>
    <dgm:cxn modelId="{CF6763FB-F635-9142-86E4-89D5B117A772}" type="presParOf" srcId="{CD8303A9-2302-9540-B6F1-D93AED9E0A50}" destId="{477EF1D8-619A-2A44-B754-C0C0EB9F506D}" srcOrd="4" destOrd="0" presId="urn:microsoft.com/office/officeart/2005/8/layout/hProcess3"/>
    <dgm:cxn modelId="{209FFBCF-1399-FA43-B2D7-AA4E0A6B2D3E}" type="presParOf" srcId="{CF77B1D6-7AB7-2341-98DE-8887C90ED92A}" destId="{BB484906-6B3E-F24E-9A5B-89224D70BFBE}" srcOrd="6" destOrd="0" presId="urn:microsoft.com/office/officeart/2005/8/layout/hProcess3"/>
    <dgm:cxn modelId="{84522011-83F1-D740-8939-ADA2D98AD366}" type="presParOf" srcId="{CF77B1D6-7AB7-2341-98DE-8887C90ED92A}" destId="{FBF7E2E4-4441-464B-BD6D-60F448BBF0C7}" srcOrd="7" destOrd="0" presId="urn:microsoft.com/office/officeart/2005/8/layout/hProcess3"/>
    <dgm:cxn modelId="{E4FDFF89-CDA8-C94C-BDD3-69EDFC20CEA6}" type="presParOf" srcId="{CF77B1D6-7AB7-2341-98DE-8887C90ED92A}" destId="{0D179991-8DCC-9949-9959-025EC7C07DBF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D179991-8DCC-9949-9959-025EC7C07DBF}">
      <dsp:nvSpPr>
        <dsp:cNvPr id="0" name=""/>
        <dsp:cNvSpPr/>
      </dsp:nvSpPr>
      <dsp:spPr>
        <a:xfrm>
          <a:off x="0" y="0"/>
          <a:ext cx="8229600" cy="2390040"/>
        </a:xfrm>
        <a:prstGeom prst="right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7EF1D8-619A-2A44-B754-C0C0EB9F506D}">
      <dsp:nvSpPr>
        <dsp:cNvPr id="0" name=""/>
        <dsp:cNvSpPr/>
      </dsp:nvSpPr>
      <dsp:spPr>
        <a:xfrm>
          <a:off x="5084892" y="2211769"/>
          <a:ext cx="1983060" cy="29577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Teacher selects and sequences solutions that advance an instructional agenda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Teacher presses students to make connections between different solutions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Teacher mediates communication between students to help them understand each other’s explanations</a:t>
          </a:r>
          <a:endParaRPr lang="en-US" sz="1500" kern="1200" dirty="0"/>
        </a:p>
      </dsp:txBody>
      <dsp:txXfrm>
        <a:off x="5084892" y="2211769"/>
        <a:ext cx="1983060" cy="2957765"/>
      </dsp:txXfrm>
    </dsp:sp>
    <dsp:sp modelId="{13997C93-07AE-1240-91F5-876E51DE57E2}">
      <dsp:nvSpPr>
        <dsp:cNvPr id="0" name=""/>
        <dsp:cNvSpPr/>
      </dsp:nvSpPr>
      <dsp:spPr>
        <a:xfrm>
          <a:off x="5484538" y="689502"/>
          <a:ext cx="1983060" cy="1195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3040" rIns="0" bIns="19304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000000"/>
              </a:solidFill>
            </a:rPr>
            <a:t>Teacher Conducts Whole Class Discussion</a:t>
          </a:r>
          <a:endParaRPr lang="en-US" sz="1900" kern="1200" dirty="0">
            <a:solidFill>
              <a:srgbClr val="000000"/>
            </a:solidFill>
          </a:endParaRPr>
        </a:p>
      </dsp:txBody>
      <dsp:txXfrm>
        <a:off x="5484538" y="689502"/>
        <a:ext cx="1983060" cy="1195020"/>
      </dsp:txXfrm>
    </dsp:sp>
    <dsp:sp modelId="{96A1ADF8-6637-D148-9FDB-455882160D5D}">
      <dsp:nvSpPr>
        <dsp:cNvPr id="0" name=""/>
        <dsp:cNvSpPr/>
      </dsp:nvSpPr>
      <dsp:spPr>
        <a:xfrm>
          <a:off x="2823747" y="2217300"/>
          <a:ext cx="1983060" cy="29577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Individually and/or in groups</a:t>
          </a:r>
          <a:endParaRPr lang="en-US" sz="1500" kern="1200" dirty="0"/>
        </a:p>
      </dsp:txBody>
      <dsp:txXfrm>
        <a:off x="2823747" y="2217300"/>
        <a:ext cx="1983060" cy="2957765"/>
      </dsp:txXfrm>
    </dsp:sp>
    <dsp:sp modelId="{9CF636CC-CBE2-B04A-B67D-829EBE9CDA41}">
      <dsp:nvSpPr>
        <dsp:cNvPr id="0" name=""/>
        <dsp:cNvSpPr/>
      </dsp:nvSpPr>
      <dsp:spPr>
        <a:xfrm>
          <a:off x="3123269" y="689502"/>
          <a:ext cx="1983060" cy="1195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3040" rIns="0" bIns="19304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000000"/>
              </a:solidFill>
            </a:rPr>
            <a:t>Students Work on Solving the Task</a:t>
          </a:r>
          <a:endParaRPr lang="en-US" sz="1900" kern="1200" dirty="0">
            <a:solidFill>
              <a:srgbClr val="000000"/>
            </a:solidFill>
          </a:endParaRPr>
        </a:p>
      </dsp:txBody>
      <dsp:txXfrm>
        <a:off x="3123269" y="689502"/>
        <a:ext cx="1983060" cy="1195020"/>
      </dsp:txXfrm>
    </dsp:sp>
    <dsp:sp modelId="{309035B6-8990-D044-9469-0E313D40C919}">
      <dsp:nvSpPr>
        <dsp:cNvPr id="0" name=""/>
        <dsp:cNvSpPr/>
      </dsp:nvSpPr>
      <dsp:spPr>
        <a:xfrm>
          <a:off x="664234" y="2217300"/>
          <a:ext cx="1983060" cy="29577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Cognitively demanding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Multiple entry points</a:t>
          </a:r>
          <a:endParaRPr lang="en-US" sz="1500" kern="1200" dirty="0"/>
        </a:p>
      </dsp:txBody>
      <dsp:txXfrm>
        <a:off x="664234" y="2217300"/>
        <a:ext cx="1983060" cy="2957765"/>
      </dsp:txXfrm>
    </dsp:sp>
    <dsp:sp modelId="{DCFE1723-453C-C94E-BDAD-F49C231A4B23}">
      <dsp:nvSpPr>
        <dsp:cNvPr id="0" name=""/>
        <dsp:cNvSpPr/>
      </dsp:nvSpPr>
      <dsp:spPr>
        <a:xfrm>
          <a:off x="664234" y="689502"/>
          <a:ext cx="1983060" cy="1195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3040" rIns="0" bIns="19304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Teacher Poses Task</a:t>
          </a:r>
          <a:endParaRPr lang="en-US" sz="1900" kern="1200" dirty="0"/>
        </a:p>
      </dsp:txBody>
      <dsp:txXfrm>
        <a:off x="664234" y="689502"/>
        <a:ext cx="1983060" cy="11950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D179991-8DCC-9949-9959-025EC7C07DBF}">
      <dsp:nvSpPr>
        <dsp:cNvPr id="0" name=""/>
        <dsp:cNvSpPr/>
      </dsp:nvSpPr>
      <dsp:spPr>
        <a:xfrm>
          <a:off x="0" y="0"/>
          <a:ext cx="8229600" cy="2390040"/>
        </a:xfrm>
        <a:prstGeom prst="right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7EF1D8-619A-2A44-B754-C0C0EB9F506D}">
      <dsp:nvSpPr>
        <dsp:cNvPr id="0" name=""/>
        <dsp:cNvSpPr/>
      </dsp:nvSpPr>
      <dsp:spPr>
        <a:xfrm>
          <a:off x="5084892" y="1937902"/>
          <a:ext cx="1983060" cy="3505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Teacher selects and sequences solutions that advance an instructional agenda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Teacher presses students to make connections between different solutions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Teacher mediates communication between students to help them understand each other’s explanations</a:t>
          </a:r>
          <a:endParaRPr lang="en-US" sz="1500" kern="1200" dirty="0"/>
        </a:p>
      </dsp:txBody>
      <dsp:txXfrm>
        <a:off x="5084892" y="1937902"/>
        <a:ext cx="1983060" cy="3505500"/>
      </dsp:txXfrm>
    </dsp:sp>
    <dsp:sp modelId="{13997C93-07AE-1240-91F5-876E51DE57E2}">
      <dsp:nvSpPr>
        <dsp:cNvPr id="0" name=""/>
        <dsp:cNvSpPr/>
      </dsp:nvSpPr>
      <dsp:spPr>
        <a:xfrm>
          <a:off x="5423579" y="628910"/>
          <a:ext cx="1983060" cy="1195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3040" rIns="0" bIns="19304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000000"/>
              </a:solidFill>
            </a:rPr>
            <a:t>Teacher Conducts Whole Class Discussion</a:t>
          </a:r>
          <a:endParaRPr lang="en-US" sz="1900" kern="1200" dirty="0">
            <a:solidFill>
              <a:srgbClr val="000000"/>
            </a:solidFill>
          </a:endParaRPr>
        </a:p>
      </dsp:txBody>
      <dsp:txXfrm>
        <a:off x="5423579" y="628910"/>
        <a:ext cx="1983060" cy="1195020"/>
      </dsp:txXfrm>
    </dsp:sp>
    <dsp:sp modelId="{96A1ADF8-6637-D148-9FDB-455882160D5D}">
      <dsp:nvSpPr>
        <dsp:cNvPr id="0" name=""/>
        <dsp:cNvSpPr/>
      </dsp:nvSpPr>
      <dsp:spPr>
        <a:xfrm>
          <a:off x="2823747" y="1943433"/>
          <a:ext cx="1983060" cy="3505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Individually and/or in groups</a:t>
          </a:r>
          <a:endParaRPr lang="en-US" sz="1500" kern="1200" dirty="0"/>
        </a:p>
      </dsp:txBody>
      <dsp:txXfrm>
        <a:off x="2823747" y="1943433"/>
        <a:ext cx="1983060" cy="3505500"/>
      </dsp:txXfrm>
    </dsp:sp>
    <dsp:sp modelId="{9CF636CC-CBE2-B04A-B67D-829EBE9CDA41}">
      <dsp:nvSpPr>
        <dsp:cNvPr id="0" name=""/>
        <dsp:cNvSpPr/>
      </dsp:nvSpPr>
      <dsp:spPr>
        <a:xfrm>
          <a:off x="3043907" y="628910"/>
          <a:ext cx="1983060" cy="1195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3040" rIns="0" bIns="19304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000000"/>
              </a:solidFill>
            </a:rPr>
            <a:t>Students Work on Solving the Task</a:t>
          </a:r>
          <a:endParaRPr lang="en-US" sz="1900" kern="1200" dirty="0">
            <a:solidFill>
              <a:srgbClr val="000000"/>
            </a:solidFill>
          </a:endParaRPr>
        </a:p>
      </dsp:txBody>
      <dsp:txXfrm>
        <a:off x="3043907" y="628910"/>
        <a:ext cx="1983060" cy="1195020"/>
      </dsp:txXfrm>
    </dsp:sp>
    <dsp:sp modelId="{7B6800A6-A66B-EF40-A15D-B6553A0651C2}">
      <dsp:nvSpPr>
        <dsp:cNvPr id="0" name=""/>
        <dsp:cNvSpPr/>
      </dsp:nvSpPr>
      <dsp:spPr>
        <a:xfrm>
          <a:off x="427140" y="1943433"/>
          <a:ext cx="1983060" cy="3505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Cognitively-demanding 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Multiple entry points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solidFill>
                <a:srgbClr val="3366FF"/>
              </a:solidFill>
            </a:rPr>
            <a:t>In the launch:</a:t>
          </a:r>
          <a:endParaRPr lang="en-US" sz="1500" kern="1200" dirty="0"/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solidFill>
                <a:srgbClr val="3366FF"/>
              </a:solidFill>
            </a:rPr>
            <a:t>Key contextual features are discussed</a:t>
          </a:r>
          <a:endParaRPr lang="en-US" sz="1500" kern="1200" dirty="0">
            <a:solidFill>
              <a:srgbClr val="3366FF"/>
            </a:solidFill>
          </a:endParaRP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solidFill>
                <a:srgbClr val="3366FF"/>
              </a:solidFill>
            </a:rPr>
            <a:t>Key mathematical relationships as represented in the task are discussed</a:t>
          </a:r>
          <a:endParaRPr lang="en-US" sz="1500" kern="1200" dirty="0">
            <a:solidFill>
              <a:srgbClr val="3366FF"/>
            </a:solidFill>
          </a:endParaRP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solidFill>
                <a:srgbClr val="3366FF"/>
              </a:solidFill>
            </a:rPr>
            <a:t>Broad &amp; active student participation is encouraged</a:t>
          </a:r>
          <a:endParaRPr lang="en-US" sz="1500" kern="1200" dirty="0">
            <a:solidFill>
              <a:srgbClr val="3366FF"/>
            </a:solidFill>
          </a:endParaRPr>
        </a:p>
      </dsp:txBody>
      <dsp:txXfrm>
        <a:off x="427140" y="1943433"/>
        <a:ext cx="1983060" cy="3505500"/>
      </dsp:txXfrm>
    </dsp:sp>
    <dsp:sp modelId="{5E356FD7-E110-174D-9666-55D15227E9B2}">
      <dsp:nvSpPr>
        <dsp:cNvPr id="0" name=""/>
        <dsp:cNvSpPr/>
      </dsp:nvSpPr>
      <dsp:spPr>
        <a:xfrm>
          <a:off x="664234" y="628910"/>
          <a:ext cx="1983060" cy="1195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3040" rIns="0" bIns="19304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rgbClr val="000000"/>
              </a:solidFill>
            </a:rPr>
            <a:t>Teacher Poses Task</a:t>
          </a:r>
          <a:endParaRPr lang="en-US" sz="1900" kern="1200" dirty="0">
            <a:solidFill>
              <a:srgbClr val="000000"/>
            </a:solidFill>
          </a:endParaRPr>
        </a:p>
      </dsp:txBody>
      <dsp:txXfrm>
        <a:off x="664234" y="628910"/>
        <a:ext cx="1983060" cy="11950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1E6CC-D8AA-BB48-8776-674F8BF5B3D3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5EB92-F319-1D40-A60F-EB6377597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FC927-E030-D243-846F-890E729831A9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B8F602-17AB-C343-A3D9-3AA63EA1FC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CA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7FBA4A8-6680-7A43-857C-29760E40AA0D}" type="datetime1">
              <a:rPr lang="en-US" smtClean="0"/>
              <a:pPr/>
              <a:t>12/2/10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40CB7F6-1863-8D40-89B7-05BDDBCE2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0D6CB-101D-7D49-92CF-C12FBB0C7858}" type="datetime1">
              <a:rPr lang="en-US" smtClean="0"/>
              <a:pPr/>
              <a:t>12/2/10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B7F6-1863-8D40-89B7-05BDDBCE2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C30B-3177-5B47-BBE8-39D76FB4E09F}" type="datetime1">
              <a:rPr lang="en-US" smtClean="0"/>
              <a:pPr/>
              <a:t>12/2/10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B7F6-1863-8D40-89B7-05BDDBCE2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4C500DB-3035-EA44-B6C2-9026B557D2A1}" type="datetime1">
              <a:rPr lang="en-US" smtClean="0"/>
              <a:pPr/>
              <a:t>12/2/10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40CB7F6-1863-8D40-89B7-05BDDBCE24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DE6AD44-19B9-214C-8540-E098E1379F04}" type="datetime1">
              <a:rPr lang="en-US" smtClean="0"/>
              <a:pPr/>
              <a:t>12/2/10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CC1A-23AB-9E4D-9130-CF110205BB54}" type="datetime1">
              <a:rPr lang="en-US" smtClean="0"/>
              <a:pPr/>
              <a:t>12/2/10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B7F6-1863-8D40-89B7-05BDDBCE24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E45E-11AC-AE46-B417-18350CACFBB9}" type="datetime1">
              <a:rPr lang="en-US" smtClean="0"/>
              <a:pPr/>
              <a:t>12/2/10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B7F6-1863-8D40-89B7-05BDDBCE24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42D4CBD-3176-AA4B-BADE-2641BE1D70AB}" type="datetime1">
              <a:rPr lang="en-US" smtClean="0"/>
              <a:pPr/>
              <a:t>12/2/10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40CB7F6-1863-8D40-89B7-05BDDBCE24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96E07-8543-314E-9556-63C2B5B85E0E}" type="datetime1">
              <a:rPr lang="en-US" smtClean="0"/>
              <a:pPr/>
              <a:t>12/2/10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B7F6-1863-8D40-89B7-05BDDBCE2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A1341F9-A37F-3341-8756-948B82729E45}" type="datetime1">
              <a:rPr lang="en-US" smtClean="0"/>
              <a:pPr/>
              <a:t>12/2/10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40CB7F6-1863-8D40-89B7-05BDDBCE24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CA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3A49A49-237F-3B42-8524-639A75FD6017}" type="datetime1">
              <a:rPr lang="en-US" smtClean="0"/>
              <a:pPr/>
              <a:t>12/2/10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40CB7F6-1863-8D40-89B7-05BDDBCE24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CA" smtClean="0"/>
              <a:t>Click to edit Master text styles</a:t>
            </a:r>
          </a:p>
          <a:p>
            <a:pPr lvl="1" eaLnBrk="1" latinLnBrk="0" hangingPunct="1"/>
            <a:r>
              <a:rPr kumimoji="0" lang="en-CA" smtClean="0"/>
              <a:t>Second level</a:t>
            </a:r>
          </a:p>
          <a:p>
            <a:pPr lvl="2" eaLnBrk="1" latinLnBrk="0" hangingPunct="1"/>
            <a:r>
              <a:rPr kumimoji="0" lang="en-CA" smtClean="0"/>
              <a:t>Third level</a:t>
            </a:r>
          </a:p>
          <a:p>
            <a:pPr lvl="3" eaLnBrk="1" latinLnBrk="0" hangingPunct="1"/>
            <a:r>
              <a:rPr kumimoji="0" lang="en-CA" smtClean="0"/>
              <a:t>Fourth level</a:t>
            </a:r>
          </a:p>
          <a:p>
            <a:pPr lvl="4" eaLnBrk="1" latinLnBrk="0" hangingPunct="1"/>
            <a:r>
              <a:rPr kumimoji="0" lang="en-CA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62FA843-17F4-AE49-96FC-AC7919FD558F}" type="datetime1">
              <a:rPr lang="en-US" smtClean="0"/>
              <a:pPr/>
              <a:t>12/2/10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40CB7F6-1863-8D40-89B7-05BDDBCE2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012920"/>
            <a:ext cx="6172200" cy="205359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Equity and Access to High-Quality Instruction in Middle School Mathematics 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2286000" y="3638550"/>
            <a:ext cx="61722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Kara Jackson</a:t>
            </a:r>
          </a:p>
          <a:p>
            <a:r>
              <a:rPr lang="en-US" dirty="0" smtClean="0"/>
              <a:t>McGill University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33077" y="4734342"/>
            <a:ext cx="761092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entury Schoolbook"/>
                <a:cs typeface="Century Schoolbook"/>
              </a:rPr>
              <a:t>            Collaborators on SGER work: </a:t>
            </a:r>
          </a:p>
          <a:p>
            <a:r>
              <a:rPr lang="en-US" sz="1600" dirty="0" smtClean="0">
                <a:latin typeface="Century Schoolbook"/>
                <a:cs typeface="Century Schoolbook"/>
              </a:rPr>
              <a:t>            Paul Cobb, Glenn Colby, Anne Garrison, </a:t>
            </a:r>
            <a:r>
              <a:rPr lang="en-US" sz="1600" dirty="0" err="1" smtClean="0">
                <a:latin typeface="Century Schoolbook"/>
                <a:cs typeface="Century Schoolbook"/>
              </a:rPr>
              <a:t>Lynsey</a:t>
            </a:r>
            <a:r>
              <a:rPr lang="en-US" sz="1600" dirty="0" smtClean="0">
                <a:latin typeface="Century Schoolbook"/>
                <a:cs typeface="Century Schoolbook"/>
              </a:rPr>
              <a:t> Gibbons, Bob</a:t>
            </a:r>
          </a:p>
          <a:p>
            <a:r>
              <a:rPr lang="en-US" sz="1600" dirty="0" smtClean="0">
                <a:latin typeface="Century Schoolbook"/>
                <a:cs typeface="Century Schoolbook"/>
              </a:rPr>
              <a:t>            </a:t>
            </a:r>
            <a:r>
              <a:rPr lang="en-US" sz="1600" dirty="0" err="1" smtClean="0">
                <a:latin typeface="Century Schoolbook"/>
                <a:cs typeface="Century Schoolbook"/>
              </a:rPr>
              <a:t>Jim</a:t>
            </a:r>
            <a:r>
              <a:rPr lang="en-US" sz="1600" dirty="0" err="1" smtClean="0"/>
              <a:t>é</a:t>
            </a:r>
            <a:r>
              <a:rPr lang="en-US" sz="1600" dirty="0" err="1" smtClean="0">
                <a:latin typeface="Century Schoolbook"/>
                <a:cs typeface="Century Schoolbook"/>
              </a:rPr>
              <a:t>nez</a:t>
            </a:r>
            <a:r>
              <a:rPr lang="en-US" sz="1600" dirty="0" smtClean="0">
                <a:latin typeface="Century Schoolbook"/>
                <a:cs typeface="Century Schoolbook"/>
              </a:rPr>
              <a:t>, Rich Milner, Rebecca Schmidt, </a:t>
            </a:r>
            <a:r>
              <a:rPr lang="en-US" sz="1600" dirty="0" smtClean="0">
                <a:cs typeface="Century Schoolbook"/>
              </a:rPr>
              <a:t>Emily</a:t>
            </a:r>
            <a:r>
              <a:rPr lang="en-US" sz="1600" dirty="0">
                <a:cs typeface="Century Schoolbook"/>
              </a:rPr>
              <a:t> </a:t>
            </a:r>
            <a:r>
              <a:rPr lang="en-US" sz="1600" dirty="0" err="1" smtClean="0">
                <a:cs typeface="Century Schoolbook"/>
              </a:rPr>
              <a:t>Shahan</a:t>
            </a:r>
            <a:r>
              <a:rPr lang="en-US" sz="1600" dirty="0">
                <a:cs typeface="Century Schoolbook"/>
              </a:rPr>
              <a:t>,</a:t>
            </a:r>
            <a:r>
              <a:rPr lang="en-US" sz="1600" dirty="0" smtClean="0">
                <a:cs typeface="Century Schoolbook"/>
              </a:rPr>
              <a:t> </a:t>
            </a:r>
            <a:r>
              <a:rPr lang="en-US" sz="1600" dirty="0" smtClean="0">
                <a:latin typeface="Century Schoolbook"/>
                <a:cs typeface="Century Schoolbook"/>
              </a:rPr>
              <a:t>&amp; </a:t>
            </a:r>
            <a:r>
              <a:rPr lang="en-US" sz="1600" dirty="0" err="1" smtClean="0">
                <a:latin typeface="Century Schoolbook"/>
                <a:cs typeface="Century Schoolbook"/>
              </a:rPr>
              <a:t>Jonee</a:t>
            </a:r>
            <a:r>
              <a:rPr lang="en-US" sz="1600" dirty="0" smtClean="0">
                <a:latin typeface="Century Schoolbook"/>
                <a:cs typeface="Century Schoolbook"/>
              </a:rPr>
              <a:t>  </a:t>
            </a:r>
          </a:p>
          <a:p>
            <a:r>
              <a:rPr lang="en-US" sz="1600" dirty="0" smtClean="0">
                <a:latin typeface="Century Schoolbook"/>
                <a:cs typeface="Century Schoolbook"/>
              </a:rPr>
              <a:t>            Wilson; Vanderbilt University</a:t>
            </a:r>
          </a:p>
          <a:p>
            <a:endParaRPr lang="en-US" sz="1600" dirty="0" smtClean="0">
              <a:latin typeface="Century Schoolbook"/>
              <a:cs typeface="Century Schoolbook"/>
            </a:endParaRPr>
          </a:p>
          <a:p>
            <a:r>
              <a:rPr lang="en-US" sz="1600" dirty="0" smtClean="0">
                <a:latin typeface="Century Schoolbook"/>
                <a:cs typeface="Century Schoolbook"/>
              </a:rPr>
              <a:t>            Melissa Boston, Duquesne University</a:t>
            </a:r>
          </a:p>
          <a:p>
            <a:pPr algn="r"/>
            <a:endParaRPr lang="en-US" dirty="0" smtClean="0"/>
          </a:p>
          <a:p>
            <a:pPr algn="r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Empirically-grounded theory of action for the development of ambitious and equitable instruction in middle-grades mathematics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40CB7F6-1863-8D40-89B7-05BDDBCE243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Specifying A Vision of Ambitious </a:t>
            </a:r>
            <a:r>
              <a:rPr lang="en-US" i="1" dirty="0" smtClean="0"/>
              <a:t>and </a:t>
            </a:r>
            <a:r>
              <a:rPr lang="en-US" dirty="0" smtClean="0"/>
              <a:t>Equitable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If instruction was equitable, all students would be supported to participate substantially in each phase of a mathematics lesson </a:t>
            </a:r>
          </a:p>
          <a:p>
            <a:pPr lvl="1"/>
            <a:r>
              <a:rPr lang="en-US" dirty="0" smtClean="0"/>
              <a:t>Not necessarily in the same ways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Specify </a:t>
            </a:r>
            <a:r>
              <a:rPr lang="en-US" i="1" dirty="0" smtClean="0"/>
              <a:t>concrete </a:t>
            </a:r>
            <a:r>
              <a:rPr lang="en-US" dirty="0" smtClean="0"/>
              <a:t>forms of instructional practice that are </a:t>
            </a:r>
            <a:r>
              <a:rPr lang="en-US" i="1" dirty="0" smtClean="0"/>
              <a:t>learnable </a:t>
            </a:r>
            <a:r>
              <a:rPr lang="en-US" dirty="0" smtClean="0"/>
              <a:t>in the context of high-quality professional development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714" dirty="0" smtClean="0"/>
              <a:t>Jackson, K., &amp; Cobb, P. (under review). </a:t>
            </a:r>
            <a:r>
              <a:rPr lang="en-US" sz="1714" i="1" dirty="0" smtClean="0"/>
              <a:t>Refining a vision of ambitious mathematics instruction to address issues of equity.</a:t>
            </a:r>
          </a:p>
          <a:p>
            <a:pPr>
              <a:buNone/>
            </a:pPr>
            <a:endParaRPr lang="en-US" sz="1714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40CB7F6-1863-8D40-89B7-05BDDBCE243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Ambitious Vision of Mathematics Instruction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/>
        </p:nvGraphicFramePr>
        <p:xfrm>
          <a:off x="457200" y="728133"/>
          <a:ext cx="8229600" cy="5480334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7" name="TextBox 9"/>
          <p:cNvSpPr txBox="1">
            <a:spLocks noChangeArrowheads="1"/>
          </p:cNvSpPr>
          <p:nvPr/>
        </p:nvSpPr>
        <p:spPr bwMode="auto">
          <a:xfrm>
            <a:off x="457200" y="6181564"/>
            <a:ext cx="74676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600" dirty="0"/>
              <a:t>(e.g., McClain, 2002; NCTM, 2000; Stein, Engle, Smith, &amp; Hughes, 2008; Stein, </a:t>
            </a:r>
            <a:r>
              <a:rPr lang="en-US" sz="1600" dirty="0" err="1"/>
              <a:t>Henningsen</a:t>
            </a:r>
            <a:r>
              <a:rPr lang="en-US" sz="1600" dirty="0"/>
              <a:t>, &amp; Silver, 2000)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40CB7F6-1863-8D40-89B7-05BDDBCE24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Ambitious and </a:t>
            </a:r>
            <a:r>
              <a:rPr lang="en-US" dirty="0" smtClean="0">
                <a:solidFill>
                  <a:srgbClr val="3366FF"/>
                </a:solidFill>
                <a:ea typeface="+mj-ea"/>
                <a:cs typeface="+mj-cs"/>
              </a:rPr>
              <a:t>Equitable </a:t>
            </a:r>
            <a:r>
              <a:rPr lang="en-US" dirty="0" smtClean="0">
                <a:ea typeface="+mj-ea"/>
                <a:cs typeface="+mj-cs"/>
              </a:rPr>
              <a:t>Vision of Mathematics Instruction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/>
        </p:nvGraphicFramePr>
        <p:xfrm>
          <a:off x="470855" y="728133"/>
          <a:ext cx="8229600" cy="5480334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2536" name="TextBox 9"/>
          <p:cNvSpPr txBox="1">
            <a:spLocks noChangeArrowheads="1"/>
          </p:cNvSpPr>
          <p:nvPr/>
        </p:nvSpPr>
        <p:spPr bwMode="auto">
          <a:xfrm>
            <a:off x="457200" y="6181058"/>
            <a:ext cx="7823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600" dirty="0" smtClean="0"/>
              <a:t>Jackson, K., </a:t>
            </a:r>
            <a:r>
              <a:rPr lang="en-US" sz="1600" dirty="0" err="1" smtClean="0"/>
              <a:t>Shahan</a:t>
            </a:r>
            <a:r>
              <a:rPr lang="en-US" sz="1600" dirty="0" smtClean="0"/>
              <a:t>, E., Gibbons, L., &amp; Cobb, P. (under review). </a:t>
            </a:r>
            <a:r>
              <a:rPr lang="en-US" sz="1600" i="1" dirty="0" smtClean="0"/>
              <a:t>Launching tasks to support all students’ learning.</a:t>
            </a:r>
            <a:endParaRPr lang="en-US" sz="1600" dirty="0" smtClean="0"/>
          </a:p>
          <a:p>
            <a:endParaRPr lang="en-US" sz="1600" dirty="0"/>
          </a:p>
        </p:txBody>
      </p:sp>
      <p:sp>
        <p:nvSpPr>
          <p:cNvPr id="6" name="Oval 5"/>
          <p:cNvSpPr/>
          <p:nvPr/>
        </p:nvSpPr>
        <p:spPr>
          <a:xfrm>
            <a:off x="816563" y="1419880"/>
            <a:ext cx="1981200" cy="1038093"/>
          </a:xfrm>
          <a:prstGeom prst="ellipse">
            <a:avLst/>
          </a:prstGeom>
          <a:noFill/>
          <a:ln>
            <a:solidFill>
              <a:srgbClr val="000090"/>
            </a:solidFill>
          </a:ln>
          <a:effectLst>
            <a:glow rad="63500">
              <a:schemeClr val="accent1">
                <a:alpha val="75000"/>
              </a:schemeClr>
            </a:glo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40CB7F6-1863-8D40-89B7-05BDDBCE24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Revised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does it take to support middle-grades mathematics teachers’ development of ambitious and equitable instructional practices on a large scale?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40CB7F6-1863-8D40-89B7-05BDDBCE243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Steps: Supporting Ambitious &amp; Equitable Teaching at Scale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Test and refine a comprehensive set of hypotheses regarding the development of an instructional system and the practices of the various role groups</a:t>
            </a:r>
          </a:p>
          <a:p>
            <a:pPr lvl="1"/>
            <a:r>
              <a:rPr lang="en-US" dirty="0" smtClean="0"/>
              <a:t>organized around ambitious and equitable teaching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40CB7F6-1863-8D40-89B7-05BDDBCE243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an Instructional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Explicit goals for students’ mathematical learning</a:t>
            </a:r>
          </a:p>
          <a:p>
            <a:r>
              <a:rPr lang="en-US" dirty="0" smtClean="0"/>
              <a:t>Vision of ambitious &amp; equitable mathematics instruction—concrete instructional practices</a:t>
            </a:r>
          </a:p>
          <a:p>
            <a:r>
              <a:rPr lang="en-US" dirty="0" smtClean="0"/>
              <a:t>Instructional materials</a:t>
            </a:r>
          </a:p>
          <a:p>
            <a:r>
              <a:rPr lang="en-US" dirty="0" smtClean="0"/>
              <a:t>Pull-out professional development (PD) focused on specific forms of practice, organized around materials, sustained over time</a:t>
            </a:r>
          </a:p>
          <a:p>
            <a:r>
              <a:rPr lang="en-US" dirty="0" smtClean="0"/>
              <a:t>Teacher collaborative time focused on specific forms of practice that have been focus on pull-out PD</a:t>
            </a:r>
          </a:p>
          <a:p>
            <a:r>
              <a:rPr lang="en-US" dirty="0" smtClean="0"/>
              <a:t>Student assessments that focus on above learning goals and can inform </a:t>
            </a:r>
          </a:p>
          <a:p>
            <a:pPr lvl="1"/>
            <a:r>
              <a:rPr lang="en-US" dirty="0" smtClean="0"/>
              <a:t>ongoing improvement of mainstream instruction</a:t>
            </a:r>
          </a:p>
          <a:p>
            <a:pPr lvl="1"/>
            <a:r>
              <a:rPr lang="en-US" dirty="0" smtClean="0"/>
              <a:t>identification of students who are currently struggling and require additional support</a:t>
            </a:r>
          </a:p>
          <a:p>
            <a:pPr lvl="1">
              <a:buNone/>
            </a:pPr>
            <a:endParaRPr lang="en-US" dirty="0" smtClean="0"/>
          </a:p>
          <a:p>
            <a:pPr lvl="1" algn="r">
              <a:buNone/>
            </a:pPr>
            <a:r>
              <a:rPr lang="en-US" dirty="0" smtClean="0"/>
              <a:t>(e.g., </a:t>
            </a:r>
            <a:r>
              <a:rPr lang="en-US" dirty="0" err="1" smtClean="0"/>
              <a:t>Bryk</a:t>
            </a:r>
            <a:r>
              <a:rPr lang="en-US" dirty="0" smtClean="0"/>
              <a:t>, 2009; </a:t>
            </a:r>
            <a:r>
              <a:rPr lang="en-US" dirty="0" err="1" smtClean="0"/>
              <a:t>Lampert</a:t>
            </a:r>
            <a:r>
              <a:rPr lang="en-US" smtClean="0"/>
              <a:t>, Boerst</a:t>
            </a:r>
            <a:r>
              <a:rPr lang="en-US" dirty="0" smtClean="0"/>
              <a:t>, &amp; </a:t>
            </a:r>
            <a:r>
              <a:rPr lang="en-US" dirty="0" err="1" smtClean="0"/>
              <a:t>Graziani</a:t>
            </a:r>
            <a:r>
              <a:rPr lang="en-US" dirty="0" smtClean="0"/>
              <a:t>, 2011)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40CB7F6-1863-8D40-89B7-05BDDBCE243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Supporting Ambitious &amp; Equitable Teaching at Scale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Hypothesis: Development of an instructional system will support improvement in teachers’</a:t>
            </a:r>
          </a:p>
          <a:p>
            <a:pPr lvl="1"/>
            <a:r>
              <a:rPr lang="en-US" dirty="0" smtClean="0"/>
              <a:t>Vision of high-quality mathematics instruction</a:t>
            </a:r>
          </a:p>
          <a:p>
            <a:pPr lvl="1"/>
            <a:r>
              <a:rPr lang="en-US" dirty="0" smtClean="0"/>
              <a:t>Vision of students’ mathematical </a:t>
            </a:r>
            <a:r>
              <a:rPr lang="en-US" dirty="0" smtClean="0"/>
              <a:t>capabilities (Horn, 2007)</a:t>
            </a:r>
          </a:p>
          <a:p>
            <a:pPr lvl="1"/>
            <a:r>
              <a:rPr lang="en-US" dirty="0" smtClean="0"/>
              <a:t>Mathematical knowledge for teaching (Hill, Schilling, &amp; Ball, 2004)  </a:t>
            </a:r>
          </a:p>
          <a:p>
            <a:pPr lvl="1"/>
            <a:r>
              <a:rPr lang="en-US" dirty="0" smtClean="0"/>
              <a:t>Quality of instruction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40CB7F6-1863-8D40-89B7-05BDDBCE243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Supporting Ambitious &amp; Equitable Teaching at Scale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Development of a coherent instructional system organized around ambitious and equitable goals for teaching has implications for various role groups’ practices </a:t>
            </a:r>
          </a:p>
          <a:p>
            <a:pPr lvl="1"/>
            <a:r>
              <a:rPr lang="en-US" dirty="0" smtClean="0"/>
              <a:t>e.g., Coaches, Principals, District leaders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40CB7F6-1863-8D40-89B7-05BDDBCE243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75E1840D30214BB0E278088DD3F8A3" ma:contentTypeVersion="1" ma:contentTypeDescription="Create a new document." ma:contentTypeScope="" ma:versionID="c63e12be6e239949f424810fe3ad7bcf">
  <xsd:schema xmlns:xsd="http://www.w3.org/2001/XMLSchema" xmlns:p="http://schemas.microsoft.com/office/2006/metadata/properties" xmlns:ns2="6bc510d7-855d-4442-9456-1ebf1183d01a" targetNamespace="http://schemas.microsoft.com/office/2006/metadata/properties" ma:root="true" ma:fieldsID="22167df2f7af04f28acb8acc1a6e9027" ns2:_="">
    <xsd:import namespace="6bc510d7-855d-4442-9456-1ebf1183d01a"/>
    <xsd:element name="properties">
      <xsd:complexType>
        <xsd:sequence>
          <xsd:element name="documentManagement">
            <xsd:complexType>
              <xsd:all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6bc510d7-855d-4442-9456-1ebf1183d01a" elementFormDefault="qualified">
    <xsd:import namespace="http://schemas.microsoft.com/office/2006/documentManagement/types"/>
    <xsd:element name="Description0" ma:index="8" nillable="true" ma:displayName="Description" ma:internalName="Description0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escription0 xmlns="6bc510d7-855d-4442-9456-1ebf1183d01a" xsi:nil="true"/>
  </documentManagement>
</p:properties>
</file>

<file path=customXml/itemProps1.xml><?xml version="1.0" encoding="utf-8"?>
<ds:datastoreItem xmlns:ds="http://schemas.openxmlformats.org/officeDocument/2006/customXml" ds:itemID="{EC65E87F-402E-4FAC-939D-B9F75CD5CE34}"/>
</file>

<file path=customXml/itemProps2.xml><?xml version="1.0" encoding="utf-8"?>
<ds:datastoreItem xmlns:ds="http://schemas.openxmlformats.org/officeDocument/2006/customXml" ds:itemID="{6811D66A-49B1-49F5-B5C1-863146C8130D}"/>
</file>

<file path=customXml/itemProps3.xml><?xml version="1.0" encoding="utf-8"?>
<ds:datastoreItem xmlns:ds="http://schemas.openxmlformats.org/officeDocument/2006/customXml" ds:itemID="{4C93CCEF-05CE-4DAA-8708-0FD0E9338D8E}"/>
</file>

<file path=docProps/app.xml><?xml version="1.0" encoding="utf-8"?>
<Properties xmlns="http://schemas.openxmlformats.org/officeDocument/2006/extended-properties" xmlns:vt="http://schemas.openxmlformats.org/officeDocument/2006/docPropsVTypes">
  <Template>Oriel.thmx</Template>
  <TotalTime>565</TotalTime>
  <Words>654</Words>
  <Application>Microsoft Macintosh PowerPoint</Application>
  <PresentationFormat>On-screen Show (4:3)</PresentationFormat>
  <Paragraphs>85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Oriel</vt:lpstr>
      <vt:lpstr>Equity and Access to High-Quality Instruction in Middle School Mathematics </vt:lpstr>
      <vt:lpstr>Specifying A Vision of Ambitious and Equitable Instruction</vt:lpstr>
      <vt:lpstr>Ambitious Vision of Mathematics Instruction</vt:lpstr>
      <vt:lpstr>Ambitious and Equitable Vision of Mathematics Instruction</vt:lpstr>
      <vt:lpstr>Revised Question</vt:lpstr>
      <vt:lpstr>Next Steps: Supporting Ambitious &amp; Equitable Teaching at Scale</vt:lpstr>
      <vt:lpstr>Components of an Instructional System</vt:lpstr>
      <vt:lpstr>Supporting Ambitious &amp; Equitable Teaching at Scale</vt:lpstr>
      <vt:lpstr>Supporting Ambitious &amp; Equitable Teaching at Scale</vt:lpstr>
      <vt:lpstr>Product</vt:lpstr>
    </vt:vector>
  </TitlesOfParts>
  <Company>McGill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Equity and Access to High Quality Mathematics Instruction</dc:title>
  <dc:creator>Kara J. Jackson</dc:creator>
  <cp:lastModifiedBy>Kara Jackson</cp:lastModifiedBy>
  <cp:revision>42</cp:revision>
  <dcterms:created xsi:type="dcterms:W3CDTF">2010-12-02T13:57:15Z</dcterms:created>
  <dcterms:modified xsi:type="dcterms:W3CDTF">2010-12-02T13:59:29Z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0x010100E175E1840D30214BB0E278088DD3F8A3</vt:lpwstr>
  </property>
</Properties>
</file>